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416" r:id="rId2"/>
    <p:sldId id="428" r:id="rId3"/>
    <p:sldId id="417" r:id="rId4"/>
    <p:sldId id="418" r:id="rId5"/>
    <p:sldId id="419" r:id="rId6"/>
    <p:sldId id="425" r:id="rId7"/>
    <p:sldId id="422" r:id="rId8"/>
    <p:sldId id="431" r:id="rId9"/>
    <p:sldId id="430" r:id="rId10"/>
    <p:sldId id="271" r:id="rId11"/>
    <p:sldId id="354" r:id="rId12"/>
    <p:sldId id="413" r:id="rId13"/>
    <p:sldId id="355" r:id="rId14"/>
    <p:sldId id="398" r:id="rId15"/>
    <p:sldId id="356" r:id="rId16"/>
    <p:sldId id="409" r:id="rId17"/>
    <p:sldId id="357" r:id="rId18"/>
    <p:sldId id="380" r:id="rId19"/>
    <p:sldId id="302" r:id="rId20"/>
    <p:sldId id="381" r:id="rId21"/>
    <p:sldId id="383" r:id="rId22"/>
    <p:sldId id="324" r:id="rId23"/>
    <p:sldId id="378" r:id="rId24"/>
    <p:sldId id="384" r:id="rId25"/>
    <p:sldId id="369" r:id="rId26"/>
    <p:sldId id="385" r:id="rId27"/>
    <p:sldId id="377" r:id="rId28"/>
    <p:sldId id="411" r:id="rId29"/>
    <p:sldId id="412" r:id="rId30"/>
    <p:sldId id="375" r:id="rId31"/>
    <p:sldId id="395" r:id="rId32"/>
    <p:sldId id="396" r:id="rId33"/>
    <p:sldId id="400" r:id="rId34"/>
    <p:sldId id="401" r:id="rId35"/>
    <p:sldId id="397" r:id="rId36"/>
    <p:sldId id="374" r:id="rId37"/>
    <p:sldId id="376" r:id="rId38"/>
    <p:sldId id="427" r:id="rId39"/>
    <p:sldId id="402" r:id="rId40"/>
    <p:sldId id="389" r:id="rId41"/>
    <p:sldId id="408" r:id="rId42"/>
    <p:sldId id="292" r:id="rId43"/>
    <p:sldId id="294" r:id="rId44"/>
    <p:sldId id="414" r:id="rId45"/>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webPr encoding="windows-1252"/>
  <p:clrMru>
    <a:srgbClr val="FFC301"/>
    <a:srgbClr val="DAA600"/>
    <a:srgbClr val="F5E901"/>
    <a:srgbClr val="B48900"/>
    <a:srgbClr val="306F74"/>
    <a:srgbClr val="33839F"/>
    <a:srgbClr val="CC0000"/>
    <a:srgbClr val="CCFF33"/>
    <a:srgbClr val="00FF00"/>
    <a:srgbClr val="FF33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912" autoAdjust="0"/>
    <p:restoredTop sz="94660"/>
  </p:normalViewPr>
  <p:slideViewPr>
    <p:cSldViewPr>
      <p:cViewPr varScale="1">
        <p:scale>
          <a:sx n="68" d="100"/>
          <a:sy n="68" d="100"/>
        </p:scale>
        <p:origin x="-1470"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8A0EF0-E9D2-449F-A119-3AC4F66F9EEC}" type="datetimeFigureOut">
              <a:rPr lang="es-ES" smtClean="0"/>
              <a:pPr/>
              <a:t>13/04/2015</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029DF2-130B-4263-951F-AE456E8B4B0D}" type="slidenum">
              <a:rPr lang="es-ES" smtClean="0"/>
              <a:pPr/>
              <a:t>‹Nº›</a:t>
            </a:fld>
            <a:endParaRPr lang="es-E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AD2AC130-173F-4EC1-9A67-39D22481D271}" type="slidenum">
              <a:rPr lang="es-ES"/>
              <a:pPr>
                <a:defRPr/>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56C5739B-DD37-43B7-AED9-8D42B1FF4D2F}" type="slidenum">
              <a:rPr lang="es-ES"/>
              <a:pPr>
                <a:defRPr/>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F2FF4C7B-842A-40D3-AF38-C775B3D138CE}" type="slidenum">
              <a:rPr lang="es-ES"/>
              <a:pPr>
                <a:defRPr/>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D29B0D4A-74AD-4A48-A599-A5458BE34554}" type="slidenum">
              <a:rPr lang="es-ES"/>
              <a:pPr>
                <a:defRPr/>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26B0FC73-D4A4-40EC-A721-A8E0C4366C7F}" type="slidenum">
              <a:rPr lang="es-ES"/>
              <a:pPr>
                <a:defRPr/>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A61F139E-8923-47BE-A370-7A13D3D007CB}" type="slidenum">
              <a:rPr lang="es-ES"/>
              <a:pPr>
                <a:defRPr/>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18F9CDDE-AA51-4B1A-AD4D-3AACFC67E98B}" type="slidenum">
              <a:rPr lang="es-ES"/>
              <a:pPr>
                <a:defRPr/>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5D64FFE6-98A3-42F0-9845-535DEF0945A2}" type="slidenum">
              <a:rPr lang="es-ES"/>
              <a:pPr>
                <a:defRPr/>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A0474E88-7873-4CF8-A6C4-0628A2CF4C6B}" type="slidenum">
              <a:rPr lang="es-ES"/>
              <a:pPr>
                <a:defRPr/>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A2C4F81A-57CE-4BC6-B347-F4A761EF056D}" type="slidenum">
              <a:rPr lang="es-ES"/>
              <a:pPr>
                <a:defRPr/>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C3B918FB-07B8-4102-9986-3B82DAE3CD49}" type="slidenum">
              <a:rPr lang="es-ES"/>
              <a:pPr>
                <a:defRPr/>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F992F5A-66F9-4402-AE7C-5B7A4A284CBC}"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2.jpeg"/><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30.jpeg"/><Relationship Id="rId2" Type="http://schemas.openxmlformats.org/officeDocument/2006/relationships/image" Target="../media/image26.jpeg"/><Relationship Id="rId1" Type="http://schemas.openxmlformats.org/officeDocument/2006/relationships/slideLayout" Target="../slideLayouts/slideLayout6.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 Id="rId5" Type="http://schemas.openxmlformats.org/officeDocument/2006/relationships/image" Target="../media/image23.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7.jpeg"/><Relationship Id="rId1" Type="http://schemas.openxmlformats.org/officeDocument/2006/relationships/slideLayout" Target="../slideLayouts/slideLayout6.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50.jpeg"/><Relationship Id="rId4" Type="http://schemas.openxmlformats.org/officeDocument/2006/relationships/image" Target="../media/image49.jpeg"/></Relationships>
</file>

<file path=ppt/slides/_rels/slide19.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Layout" Target="../slideLayouts/slideLayout6.xml"/><Relationship Id="rId6" Type="http://schemas.openxmlformats.org/officeDocument/2006/relationships/image" Target="../media/image54.jpeg"/><Relationship Id="rId11" Type="http://schemas.openxmlformats.org/officeDocument/2006/relationships/image" Target="../media/image59.jpeg"/><Relationship Id="rId5" Type="http://schemas.openxmlformats.org/officeDocument/2006/relationships/image" Target="../media/image53.png"/><Relationship Id="rId10" Type="http://schemas.openxmlformats.org/officeDocument/2006/relationships/image" Target="../media/image58.jpeg"/><Relationship Id="rId4" Type="http://schemas.openxmlformats.org/officeDocument/2006/relationships/image" Target="../media/image23.jpeg"/><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23.jpeg"/><Relationship Id="rId1" Type="http://schemas.openxmlformats.org/officeDocument/2006/relationships/slideLayout" Target="../slideLayouts/slideLayout6.xml"/><Relationship Id="rId4" Type="http://schemas.openxmlformats.org/officeDocument/2006/relationships/image" Target="../media/image61.jpe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2.jpeg"/><Relationship Id="rId1" Type="http://schemas.openxmlformats.org/officeDocument/2006/relationships/slideLayout" Target="../slideLayouts/slideLayout6.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6.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23.jpeg"/><Relationship Id="rId2" Type="http://schemas.openxmlformats.org/officeDocument/2006/relationships/image" Target="../media/image72.jpeg"/><Relationship Id="rId1" Type="http://schemas.openxmlformats.org/officeDocument/2006/relationships/slideLayout" Target="../slideLayouts/slideLayout6.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2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51.png"/><Relationship Id="rId7" Type="http://schemas.openxmlformats.org/officeDocument/2006/relationships/image" Target="../media/image81.jpeg"/><Relationship Id="rId2" Type="http://schemas.openxmlformats.org/officeDocument/2006/relationships/image" Target="../media/image22.jpeg"/><Relationship Id="rId1" Type="http://schemas.openxmlformats.org/officeDocument/2006/relationships/slideLayout" Target="../slideLayouts/slideLayout6.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23.jpeg"/><Relationship Id="rId9" Type="http://schemas.openxmlformats.org/officeDocument/2006/relationships/image" Target="../media/image83.jpeg"/></Relationships>
</file>

<file path=ppt/slides/_rels/slide2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2.jpeg"/><Relationship Id="rId1" Type="http://schemas.openxmlformats.org/officeDocument/2006/relationships/slideLayout" Target="../slideLayouts/slideLayout6.xml"/><Relationship Id="rId4" Type="http://schemas.openxmlformats.org/officeDocument/2006/relationships/image" Target="../media/image86.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22.jpeg"/><Relationship Id="rId1" Type="http://schemas.openxmlformats.org/officeDocument/2006/relationships/slideLayout" Target="../slideLayouts/slideLayout6.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jpeg"/></Relationships>
</file>

<file path=ppt/slides/_rels/slide3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6.xml"/><Relationship Id="rId5" Type="http://schemas.openxmlformats.org/officeDocument/2006/relationships/image" Target="../media/image93.jpeg"/><Relationship Id="rId4" Type="http://schemas.openxmlformats.org/officeDocument/2006/relationships/image" Target="../media/image23.jpeg"/></Relationships>
</file>

<file path=ppt/slides/_rels/slide3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6.xml"/><Relationship Id="rId4" Type="http://schemas.openxmlformats.org/officeDocument/2006/relationships/image" Target="../media/image96.jpeg"/></Relationships>
</file>

<file path=ppt/slides/_rels/slide3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6.xml"/><Relationship Id="rId4" Type="http://schemas.openxmlformats.org/officeDocument/2006/relationships/image" Target="../media/image99.jpeg"/></Relationships>
</file>

<file path=ppt/slides/_rels/slide3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6.xml"/><Relationship Id="rId5" Type="http://schemas.openxmlformats.org/officeDocument/2006/relationships/image" Target="../media/image105.png"/><Relationship Id="rId4" Type="http://schemas.openxmlformats.org/officeDocument/2006/relationships/image" Target="../media/image104.jpeg"/></Relationships>
</file>

<file path=ppt/slides/_rels/slide36.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6.jpeg"/><Relationship Id="rId7" Type="http://schemas.openxmlformats.org/officeDocument/2006/relationships/image" Target="../media/image109.jpeg"/><Relationship Id="rId12" Type="http://schemas.openxmlformats.org/officeDocument/2006/relationships/image" Target="../media/image36.jpeg"/><Relationship Id="rId2" Type="http://schemas.openxmlformats.org/officeDocument/2006/relationships/image" Target="../media/image22.jpeg"/><Relationship Id="rId1" Type="http://schemas.openxmlformats.org/officeDocument/2006/relationships/slideLayout" Target="../slideLayouts/slideLayout6.xml"/><Relationship Id="rId6" Type="http://schemas.openxmlformats.org/officeDocument/2006/relationships/image" Target="../media/image108.jpeg"/><Relationship Id="rId11" Type="http://schemas.openxmlformats.org/officeDocument/2006/relationships/image" Target="../media/image113.jpeg"/><Relationship Id="rId5" Type="http://schemas.openxmlformats.org/officeDocument/2006/relationships/image" Target="../media/image107.jpeg"/><Relationship Id="rId10" Type="http://schemas.openxmlformats.org/officeDocument/2006/relationships/image" Target="../media/image112.jpeg"/><Relationship Id="rId4" Type="http://schemas.openxmlformats.org/officeDocument/2006/relationships/image" Target="../media/image23.jpeg"/><Relationship Id="rId9" Type="http://schemas.openxmlformats.org/officeDocument/2006/relationships/image" Target="../media/image111.jpeg"/></Relationships>
</file>

<file path=ppt/slides/_rels/slide37.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23.jpeg"/><Relationship Id="rId7" Type="http://schemas.openxmlformats.org/officeDocument/2006/relationships/image" Target="../media/image118.png"/><Relationship Id="rId2" Type="http://schemas.openxmlformats.org/officeDocument/2006/relationships/image" Target="../media/image114.jpeg"/><Relationship Id="rId1" Type="http://schemas.openxmlformats.org/officeDocument/2006/relationships/slideLayout" Target="../slideLayouts/slideLayout6.xml"/><Relationship Id="rId6" Type="http://schemas.openxmlformats.org/officeDocument/2006/relationships/image" Target="../media/image117.jpeg"/><Relationship Id="rId11" Type="http://schemas.openxmlformats.org/officeDocument/2006/relationships/image" Target="../media/image122.jpeg"/><Relationship Id="rId5" Type="http://schemas.openxmlformats.org/officeDocument/2006/relationships/image" Target="../media/image116.jpeg"/><Relationship Id="rId10" Type="http://schemas.openxmlformats.org/officeDocument/2006/relationships/image" Target="../media/image121.jpeg"/><Relationship Id="rId4" Type="http://schemas.openxmlformats.org/officeDocument/2006/relationships/image" Target="../media/image115.jpeg"/><Relationship Id="rId9" Type="http://schemas.openxmlformats.org/officeDocument/2006/relationships/image" Target="../media/image120.jpeg"/></Relationships>
</file>

<file path=ppt/slides/_rels/slide38.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118.png"/><Relationship Id="rId7" Type="http://schemas.openxmlformats.org/officeDocument/2006/relationships/image" Target="../media/image126.jpeg"/><Relationship Id="rId2" Type="http://schemas.openxmlformats.org/officeDocument/2006/relationships/image" Target="../media/image23.jpeg"/><Relationship Id="rId1" Type="http://schemas.openxmlformats.org/officeDocument/2006/relationships/slideLayout" Target="../slideLayouts/slideLayout6.xml"/><Relationship Id="rId6" Type="http://schemas.openxmlformats.org/officeDocument/2006/relationships/image" Target="../media/image125.jpeg"/><Relationship Id="rId5" Type="http://schemas.openxmlformats.org/officeDocument/2006/relationships/image" Target="../media/image124.jpeg"/><Relationship Id="rId10" Type="http://schemas.openxmlformats.org/officeDocument/2006/relationships/image" Target="../media/image129.jpeg"/><Relationship Id="rId4" Type="http://schemas.openxmlformats.org/officeDocument/2006/relationships/image" Target="../media/image123.jpeg"/><Relationship Id="rId9" Type="http://schemas.openxmlformats.org/officeDocument/2006/relationships/image" Target="../media/image128.jpeg"/></Relationships>
</file>

<file path=ppt/slides/_rels/slide3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4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6.xml"/><Relationship Id="rId5" Type="http://schemas.openxmlformats.org/officeDocument/2006/relationships/image" Target="../media/image137.jpeg"/><Relationship Id="rId4" Type="http://schemas.openxmlformats.org/officeDocument/2006/relationships/image" Target="../media/image136.jpeg"/></Relationships>
</file>

<file path=ppt/slides/_rels/slide4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6.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s/_rels/slide4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6.xml"/><Relationship Id="rId5" Type="http://schemas.openxmlformats.org/officeDocument/2006/relationships/image" Target="../media/image146.jpeg"/><Relationship Id="rId4" Type="http://schemas.openxmlformats.org/officeDocument/2006/relationships/image" Target="../media/image145.jpeg"/></Relationships>
</file>

<file path=ppt/slides/_rels/slide44.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148.jpeg"/><Relationship Id="rId7" Type="http://schemas.openxmlformats.org/officeDocument/2006/relationships/image" Target="../media/image152.jpeg"/><Relationship Id="rId2" Type="http://schemas.openxmlformats.org/officeDocument/2006/relationships/image" Target="../media/image147.jpeg"/><Relationship Id="rId1" Type="http://schemas.openxmlformats.org/officeDocument/2006/relationships/slideLayout" Target="../slideLayouts/slideLayout6.xml"/><Relationship Id="rId6" Type="http://schemas.openxmlformats.org/officeDocument/2006/relationships/image" Target="../media/image151.jpeg"/><Relationship Id="rId5" Type="http://schemas.openxmlformats.org/officeDocument/2006/relationships/image" Target="../media/image150.jpeg"/><Relationship Id="rId10" Type="http://schemas.openxmlformats.org/officeDocument/2006/relationships/image" Target="../media/image154.jpeg"/><Relationship Id="rId4" Type="http://schemas.openxmlformats.org/officeDocument/2006/relationships/image" Target="../media/image149.jpeg"/><Relationship Id="rId9" Type="http://schemas.openxmlformats.org/officeDocument/2006/relationships/image" Target="../media/image153.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071538" y="1071546"/>
            <a:ext cx="7143800" cy="4429156"/>
          </a:xfrm>
          <a:noFill/>
          <a:ln w="76200">
            <a:solidFill>
              <a:srgbClr val="800000"/>
            </a:solidFill>
          </a:ln>
        </p:spPr>
        <p:txBody>
          <a:bodyPr/>
          <a:lstStyle/>
          <a:p>
            <a:pPr eaLnBrk="1" hangingPunct="1"/>
            <a:r>
              <a:rPr lang="es-ES" sz="7200" b="1" dirty="0" smtClean="0"/>
              <a:t>CÓMO DESCUBRIR UN MUSEO</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9" name="Line 16"/>
          <p:cNvSpPr>
            <a:spLocks noChangeShapeType="1"/>
          </p:cNvSpPr>
          <p:nvPr/>
        </p:nvSpPr>
        <p:spPr bwMode="auto">
          <a:xfrm>
            <a:off x="4500563" y="1989138"/>
            <a:ext cx="0" cy="0"/>
          </a:xfrm>
          <a:prstGeom prst="line">
            <a:avLst/>
          </a:prstGeom>
          <a:noFill/>
          <a:ln w="9525">
            <a:solidFill>
              <a:schemeClr val="tx1"/>
            </a:solidFill>
            <a:round/>
            <a:headEnd/>
            <a:tailEnd/>
          </a:ln>
        </p:spPr>
        <p:txBody>
          <a:bodyPr/>
          <a:lstStyle/>
          <a:p>
            <a:endParaRPr lang="es-ES"/>
          </a:p>
        </p:txBody>
      </p:sp>
      <p:sp>
        <p:nvSpPr>
          <p:cNvPr id="4100" name="Line 18"/>
          <p:cNvSpPr>
            <a:spLocks noChangeShapeType="1"/>
          </p:cNvSpPr>
          <p:nvPr/>
        </p:nvSpPr>
        <p:spPr bwMode="auto">
          <a:xfrm>
            <a:off x="2500298" y="6643710"/>
            <a:ext cx="504825" cy="0"/>
          </a:xfrm>
          <a:prstGeom prst="line">
            <a:avLst/>
          </a:prstGeom>
          <a:noFill/>
          <a:ln w="127000" cmpd="thickThin">
            <a:solidFill>
              <a:srgbClr val="000080"/>
            </a:solidFill>
            <a:round/>
            <a:headEnd/>
            <a:tailEnd/>
          </a:ln>
        </p:spPr>
        <p:txBody>
          <a:bodyPr/>
          <a:lstStyle/>
          <a:p>
            <a:endParaRPr lang="es-ES"/>
          </a:p>
        </p:txBody>
      </p:sp>
      <p:sp>
        <p:nvSpPr>
          <p:cNvPr id="4101" name="Line 21"/>
          <p:cNvSpPr>
            <a:spLocks noChangeShapeType="1"/>
          </p:cNvSpPr>
          <p:nvPr/>
        </p:nvSpPr>
        <p:spPr bwMode="auto">
          <a:xfrm>
            <a:off x="5000628" y="6643710"/>
            <a:ext cx="504825" cy="0"/>
          </a:xfrm>
          <a:prstGeom prst="line">
            <a:avLst/>
          </a:prstGeom>
          <a:noFill/>
          <a:ln w="127000" cmpd="thickThin">
            <a:solidFill>
              <a:srgbClr val="000080"/>
            </a:solidFill>
            <a:round/>
            <a:headEnd/>
            <a:tailEnd/>
          </a:ln>
        </p:spPr>
        <p:txBody>
          <a:bodyPr/>
          <a:lstStyle/>
          <a:p>
            <a:endParaRPr lang="es-ES"/>
          </a:p>
        </p:txBody>
      </p:sp>
      <p:sp>
        <p:nvSpPr>
          <p:cNvPr id="4102" name="Line 23"/>
          <p:cNvSpPr>
            <a:spLocks noChangeShapeType="1"/>
          </p:cNvSpPr>
          <p:nvPr/>
        </p:nvSpPr>
        <p:spPr bwMode="auto">
          <a:xfrm>
            <a:off x="7429520" y="6643710"/>
            <a:ext cx="504825" cy="0"/>
          </a:xfrm>
          <a:prstGeom prst="line">
            <a:avLst/>
          </a:prstGeom>
          <a:noFill/>
          <a:ln w="127000" cmpd="thickThin">
            <a:solidFill>
              <a:srgbClr val="000080"/>
            </a:solidFill>
            <a:round/>
            <a:headEnd/>
            <a:tailEnd/>
          </a:ln>
        </p:spPr>
        <p:txBody>
          <a:bodyPr/>
          <a:lstStyle/>
          <a:p>
            <a:endParaRPr lang="es-ES"/>
          </a:p>
        </p:txBody>
      </p:sp>
      <p:cxnSp>
        <p:nvCxnSpPr>
          <p:cNvPr id="19" name="18 Conector recto"/>
          <p:cNvCxnSpPr/>
          <p:nvPr/>
        </p:nvCxnSpPr>
        <p:spPr>
          <a:xfrm>
            <a:off x="4714875" y="285750"/>
            <a:ext cx="428625" cy="1588"/>
          </a:xfrm>
          <a:prstGeom prst="line">
            <a:avLst/>
          </a:prstGeom>
          <a:ln w="127000" cmpd="thickThi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22 Conector recto"/>
          <p:cNvCxnSpPr/>
          <p:nvPr/>
        </p:nvCxnSpPr>
        <p:spPr>
          <a:xfrm>
            <a:off x="5214938" y="285750"/>
            <a:ext cx="357187" cy="1588"/>
          </a:xfrm>
          <a:prstGeom prst="line">
            <a:avLst/>
          </a:prstGeom>
          <a:ln w="127000" cmpd="thickThin">
            <a:solidFill>
              <a:srgbClr val="002060"/>
            </a:solidFill>
          </a:ln>
        </p:spPr>
        <p:style>
          <a:lnRef idx="1">
            <a:schemeClr val="accent1"/>
          </a:lnRef>
          <a:fillRef idx="0">
            <a:schemeClr val="accent1"/>
          </a:fillRef>
          <a:effectRef idx="0">
            <a:schemeClr val="accent1"/>
          </a:effectRef>
          <a:fontRef idx="minor">
            <a:schemeClr val="tx1"/>
          </a:fontRef>
        </p:style>
      </p:cxnSp>
      <p:sp>
        <p:nvSpPr>
          <p:cNvPr id="4105" name="25 CuadroTexto"/>
          <p:cNvSpPr txBox="1">
            <a:spLocks noChangeArrowheads="1"/>
          </p:cNvSpPr>
          <p:nvPr/>
        </p:nvSpPr>
        <p:spPr bwMode="auto">
          <a:xfrm>
            <a:off x="3786188" y="214313"/>
            <a:ext cx="714375" cy="523875"/>
          </a:xfrm>
          <a:prstGeom prst="rect">
            <a:avLst/>
          </a:prstGeom>
          <a:noFill/>
          <a:ln w="9525">
            <a:solidFill>
              <a:srgbClr val="7030A0"/>
            </a:solidFill>
            <a:miter lim="800000"/>
            <a:headEnd/>
            <a:tailEnd/>
          </a:ln>
        </p:spPr>
        <p:txBody>
          <a:bodyPr>
            <a:spAutoFit/>
          </a:bodyPr>
          <a:lstStyle/>
          <a:p>
            <a:r>
              <a:rPr lang="es-ES" sz="1400"/>
              <a:t>Vitrina </a:t>
            </a:r>
          </a:p>
          <a:p>
            <a:pPr algn="ctr"/>
            <a:r>
              <a:rPr lang="es-ES" sz="1400"/>
              <a:t>1</a:t>
            </a:r>
          </a:p>
        </p:txBody>
      </p:sp>
      <p:sp>
        <p:nvSpPr>
          <p:cNvPr id="4106" name="29 CuadroTexto"/>
          <p:cNvSpPr txBox="1">
            <a:spLocks noChangeArrowheads="1"/>
          </p:cNvSpPr>
          <p:nvPr/>
        </p:nvSpPr>
        <p:spPr bwMode="auto">
          <a:xfrm>
            <a:off x="3071813" y="214313"/>
            <a:ext cx="714375" cy="523875"/>
          </a:xfrm>
          <a:prstGeom prst="rect">
            <a:avLst/>
          </a:prstGeom>
          <a:noFill/>
          <a:ln w="9525">
            <a:solidFill>
              <a:srgbClr val="7030A0"/>
            </a:solidFill>
            <a:miter lim="800000"/>
            <a:headEnd/>
            <a:tailEnd/>
          </a:ln>
        </p:spPr>
        <p:txBody>
          <a:bodyPr>
            <a:spAutoFit/>
          </a:bodyPr>
          <a:lstStyle/>
          <a:p>
            <a:r>
              <a:rPr lang="es-ES" sz="1400"/>
              <a:t>Vitrina </a:t>
            </a:r>
          </a:p>
          <a:p>
            <a:pPr algn="ctr"/>
            <a:r>
              <a:rPr lang="es-ES" sz="1400"/>
              <a:t>2</a:t>
            </a:r>
          </a:p>
        </p:txBody>
      </p:sp>
      <p:sp>
        <p:nvSpPr>
          <p:cNvPr id="4107" name="30 CuadroTexto"/>
          <p:cNvSpPr txBox="1">
            <a:spLocks noChangeArrowheads="1"/>
          </p:cNvSpPr>
          <p:nvPr/>
        </p:nvSpPr>
        <p:spPr bwMode="auto">
          <a:xfrm>
            <a:off x="2357438" y="214313"/>
            <a:ext cx="714375" cy="523875"/>
          </a:xfrm>
          <a:prstGeom prst="rect">
            <a:avLst/>
          </a:prstGeom>
          <a:noFill/>
          <a:ln w="9525">
            <a:solidFill>
              <a:srgbClr val="7030A0"/>
            </a:solidFill>
            <a:miter lim="800000"/>
            <a:headEnd/>
            <a:tailEnd/>
          </a:ln>
        </p:spPr>
        <p:txBody>
          <a:bodyPr>
            <a:spAutoFit/>
          </a:bodyPr>
          <a:lstStyle/>
          <a:p>
            <a:r>
              <a:rPr lang="es-ES" sz="1400"/>
              <a:t>Vitrina </a:t>
            </a:r>
          </a:p>
          <a:p>
            <a:pPr algn="ctr"/>
            <a:r>
              <a:rPr lang="es-ES" sz="1400"/>
              <a:t>3</a:t>
            </a:r>
          </a:p>
        </p:txBody>
      </p:sp>
      <p:sp>
        <p:nvSpPr>
          <p:cNvPr id="4108" name="31 CuadroTexto"/>
          <p:cNvSpPr txBox="1">
            <a:spLocks noChangeArrowheads="1"/>
          </p:cNvSpPr>
          <p:nvPr/>
        </p:nvSpPr>
        <p:spPr bwMode="auto">
          <a:xfrm>
            <a:off x="1643063" y="214313"/>
            <a:ext cx="714375" cy="523875"/>
          </a:xfrm>
          <a:prstGeom prst="rect">
            <a:avLst/>
          </a:prstGeom>
          <a:noFill/>
          <a:ln w="9525">
            <a:solidFill>
              <a:srgbClr val="7030A0"/>
            </a:solidFill>
            <a:miter lim="800000"/>
            <a:headEnd/>
            <a:tailEnd/>
          </a:ln>
        </p:spPr>
        <p:txBody>
          <a:bodyPr>
            <a:spAutoFit/>
          </a:bodyPr>
          <a:lstStyle/>
          <a:p>
            <a:r>
              <a:rPr lang="es-ES" sz="1400"/>
              <a:t>Vitrina </a:t>
            </a:r>
          </a:p>
          <a:p>
            <a:pPr algn="ctr"/>
            <a:r>
              <a:rPr lang="es-ES" sz="1400"/>
              <a:t>4</a:t>
            </a:r>
          </a:p>
        </p:txBody>
      </p:sp>
      <p:sp>
        <p:nvSpPr>
          <p:cNvPr id="4109" name="32 CuadroTexto"/>
          <p:cNvSpPr txBox="1">
            <a:spLocks noChangeArrowheads="1"/>
          </p:cNvSpPr>
          <p:nvPr/>
        </p:nvSpPr>
        <p:spPr bwMode="auto">
          <a:xfrm>
            <a:off x="928688" y="214313"/>
            <a:ext cx="714375" cy="523875"/>
          </a:xfrm>
          <a:prstGeom prst="rect">
            <a:avLst/>
          </a:prstGeom>
          <a:noFill/>
          <a:ln w="9525">
            <a:solidFill>
              <a:srgbClr val="7030A0"/>
            </a:solidFill>
            <a:miter lim="800000"/>
            <a:headEnd/>
            <a:tailEnd/>
          </a:ln>
        </p:spPr>
        <p:txBody>
          <a:bodyPr>
            <a:spAutoFit/>
          </a:bodyPr>
          <a:lstStyle/>
          <a:p>
            <a:r>
              <a:rPr lang="es-ES" sz="1400"/>
              <a:t>Vitrina </a:t>
            </a:r>
          </a:p>
          <a:p>
            <a:pPr algn="ctr"/>
            <a:r>
              <a:rPr lang="es-ES" sz="1400"/>
              <a:t>5</a:t>
            </a:r>
          </a:p>
        </p:txBody>
      </p:sp>
      <p:sp>
        <p:nvSpPr>
          <p:cNvPr id="35" name="34 CuadroTexto"/>
          <p:cNvSpPr txBox="1"/>
          <p:nvPr/>
        </p:nvSpPr>
        <p:spPr>
          <a:xfrm>
            <a:off x="214282" y="214290"/>
            <a:ext cx="485389" cy="1500198"/>
          </a:xfrm>
          <a:prstGeom prst="rect">
            <a:avLst/>
          </a:prstGeom>
          <a:noFill/>
          <a:ln>
            <a:solidFill>
              <a:srgbClr val="7030A0"/>
            </a:solidFill>
          </a:ln>
        </p:spPr>
        <p:txBody>
          <a:bodyPr vert="wordArtVert" wrap="square" anchor="ctr">
            <a:spAutoFit/>
          </a:bodyPr>
          <a:lstStyle/>
          <a:p>
            <a:pPr algn="ctr">
              <a:defRPr/>
            </a:pPr>
            <a:r>
              <a:rPr lang="es-ES" sz="900" dirty="0"/>
              <a:t>Esqueleto</a:t>
            </a:r>
          </a:p>
          <a:p>
            <a:pPr algn="ctr">
              <a:defRPr/>
            </a:pPr>
            <a:endParaRPr lang="es-ES" sz="900" dirty="0"/>
          </a:p>
        </p:txBody>
      </p:sp>
      <p:sp>
        <p:nvSpPr>
          <p:cNvPr id="36" name="35 CuadroTexto"/>
          <p:cNvSpPr txBox="1"/>
          <p:nvPr/>
        </p:nvSpPr>
        <p:spPr>
          <a:xfrm>
            <a:off x="214282" y="2000240"/>
            <a:ext cx="652615" cy="1928826"/>
          </a:xfrm>
          <a:prstGeom prst="rect">
            <a:avLst/>
          </a:prstGeom>
          <a:noFill/>
          <a:ln>
            <a:solidFill>
              <a:srgbClr val="7030A0"/>
            </a:solidFill>
          </a:ln>
        </p:spPr>
        <p:txBody>
          <a:bodyPr vert="wordArtVert">
            <a:spAutoFit/>
          </a:bodyPr>
          <a:lstStyle/>
          <a:p>
            <a:pPr>
              <a:defRPr/>
            </a:pPr>
            <a:r>
              <a:rPr lang="es-ES" sz="1400" dirty="0"/>
              <a:t>Vitrina </a:t>
            </a:r>
          </a:p>
          <a:p>
            <a:pPr algn="ctr">
              <a:defRPr/>
            </a:pPr>
            <a:r>
              <a:rPr lang="es-ES" sz="1400" dirty="0"/>
              <a:t>7</a:t>
            </a:r>
          </a:p>
        </p:txBody>
      </p:sp>
      <p:sp>
        <p:nvSpPr>
          <p:cNvPr id="37" name="36 CuadroTexto"/>
          <p:cNvSpPr txBox="1"/>
          <p:nvPr/>
        </p:nvSpPr>
        <p:spPr>
          <a:xfrm>
            <a:off x="214282" y="3929066"/>
            <a:ext cx="652615" cy="1857388"/>
          </a:xfrm>
          <a:prstGeom prst="rect">
            <a:avLst/>
          </a:prstGeom>
          <a:noFill/>
          <a:ln>
            <a:solidFill>
              <a:srgbClr val="7030A0"/>
            </a:solidFill>
          </a:ln>
        </p:spPr>
        <p:txBody>
          <a:bodyPr vert="wordArtVert">
            <a:spAutoFit/>
          </a:bodyPr>
          <a:lstStyle/>
          <a:p>
            <a:pPr>
              <a:defRPr/>
            </a:pPr>
            <a:r>
              <a:rPr lang="es-ES" sz="1400" dirty="0"/>
              <a:t>Vitrina </a:t>
            </a:r>
          </a:p>
          <a:p>
            <a:pPr algn="ctr">
              <a:defRPr/>
            </a:pPr>
            <a:r>
              <a:rPr lang="es-ES" sz="1400" dirty="0"/>
              <a:t>8</a:t>
            </a:r>
          </a:p>
        </p:txBody>
      </p:sp>
      <p:sp>
        <p:nvSpPr>
          <p:cNvPr id="4120" name="46 CuadroTexto"/>
          <p:cNvSpPr txBox="1">
            <a:spLocks noChangeArrowheads="1"/>
          </p:cNvSpPr>
          <p:nvPr/>
        </p:nvSpPr>
        <p:spPr bwMode="auto">
          <a:xfrm>
            <a:off x="6215074" y="214290"/>
            <a:ext cx="857250" cy="523875"/>
          </a:xfrm>
          <a:prstGeom prst="rect">
            <a:avLst/>
          </a:prstGeom>
          <a:noFill/>
          <a:ln w="9525">
            <a:solidFill>
              <a:srgbClr val="7030A0"/>
            </a:solidFill>
            <a:miter lim="800000"/>
            <a:headEnd/>
            <a:tailEnd/>
          </a:ln>
        </p:spPr>
        <p:txBody>
          <a:bodyPr>
            <a:spAutoFit/>
          </a:bodyPr>
          <a:lstStyle/>
          <a:p>
            <a:r>
              <a:rPr lang="es-ES" sz="1400"/>
              <a:t>Vitrina </a:t>
            </a:r>
          </a:p>
          <a:p>
            <a:pPr algn="ctr"/>
            <a:r>
              <a:rPr lang="es-ES" sz="1400"/>
              <a:t>20</a:t>
            </a:r>
          </a:p>
        </p:txBody>
      </p:sp>
      <p:sp>
        <p:nvSpPr>
          <p:cNvPr id="4121" name="47 CuadroTexto"/>
          <p:cNvSpPr txBox="1">
            <a:spLocks noChangeArrowheads="1"/>
          </p:cNvSpPr>
          <p:nvPr/>
        </p:nvSpPr>
        <p:spPr bwMode="auto">
          <a:xfrm>
            <a:off x="7072330" y="214290"/>
            <a:ext cx="857250" cy="523875"/>
          </a:xfrm>
          <a:prstGeom prst="rect">
            <a:avLst/>
          </a:prstGeom>
          <a:noFill/>
          <a:ln w="9525">
            <a:solidFill>
              <a:srgbClr val="7030A0"/>
            </a:solidFill>
            <a:miter lim="800000"/>
            <a:headEnd/>
            <a:tailEnd/>
          </a:ln>
        </p:spPr>
        <p:txBody>
          <a:bodyPr>
            <a:spAutoFit/>
          </a:bodyPr>
          <a:lstStyle/>
          <a:p>
            <a:r>
              <a:rPr lang="es-ES" sz="1400"/>
              <a:t>Vitrina </a:t>
            </a:r>
          </a:p>
          <a:p>
            <a:pPr algn="ctr"/>
            <a:r>
              <a:rPr lang="es-ES" sz="1400"/>
              <a:t>19</a:t>
            </a:r>
          </a:p>
        </p:txBody>
      </p:sp>
      <p:sp>
        <p:nvSpPr>
          <p:cNvPr id="4122" name="48 CuadroTexto"/>
          <p:cNvSpPr txBox="1">
            <a:spLocks noChangeArrowheads="1"/>
          </p:cNvSpPr>
          <p:nvPr/>
        </p:nvSpPr>
        <p:spPr bwMode="auto">
          <a:xfrm>
            <a:off x="7929586" y="214290"/>
            <a:ext cx="928688" cy="523875"/>
          </a:xfrm>
          <a:prstGeom prst="rect">
            <a:avLst/>
          </a:prstGeom>
          <a:noFill/>
          <a:ln w="9525">
            <a:solidFill>
              <a:srgbClr val="7030A0"/>
            </a:solidFill>
            <a:miter lim="800000"/>
            <a:headEnd/>
            <a:tailEnd/>
          </a:ln>
        </p:spPr>
        <p:txBody>
          <a:bodyPr>
            <a:spAutoFit/>
          </a:bodyPr>
          <a:lstStyle/>
          <a:p>
            <a:r>
              <a:rPr lang="es-ES" sz="1400" dirty="0"/>
              <a:t>Vitrina </a:t>
            </a:r>
          </a:p>
          <a:p>
            <a:pPr algn="ctr"/>
            <a:r>
              <a:rPr lang="es-ES" sz="1400" dirty="0"/>
              <a:t>18</a:t>
            </a:r>
          </a:p>
        </p:txBody>
      </p:sp>
      <p:sp>
        <p:nvSpPr>
          <p:cNvPr id="51" name="50 CuadroTexto"/>
          <p:cNvSpPr txBox="1"/>
          <p:nvPr/>
        </p:nvSpPr>
        <p:spPr>
          <a:xfrm>
            <a:off x="8358214" y="1000108"/>
            <a:ext cx="561517" cy="2214578"/>
          </a:xfrm>
          <a:prstGeom prst="rect">
            <a:avLst/>
          </a:prstGeom>
          <a:noFill/>
          <a:ln>
            <a:solidFill>
              <a:srgbClr val="7030A0"/>
            </a:solidFill>
          </a:ln>
        </p:spPr>
        <p:txBody>
          <a:bodyPr vert="wordArtVert" wrap="square" numCol="1" anchor="ctr">
            <a:noAutofit/>
          </a:bodyPr>
          <a:lstStyle/>
          <a:p>
            <a:pPr>
              <a:defRPr/>
            </a:pPr>
            <a:r>
              <a:rPr lang="es-ES" sz="1400" dirty="0" smtClean="0"/>
              <a:t>Vitrina</a:t>
            </a:r>
            <a:endParaRPr lang="es-ES" sz="1400" dirty="0"/>
          </a:p>
        </p:txBody>
      </p:sp>
      <p:sp>
        <p:nvSpPr>
          <p:cNvPr id="4124" name="51 CuadroTexto"/>
          <p:cNvSpPr txBox="1">
            <a:spLocks noChangeArrowheads="1"/>
          </p:cNvSpPr>
          <p:nvPr/>
        </p:nvSpPr>
        <p:spPr bwMode="auto">
          <a:xfrm>
            <a:off x="1500166" y="2643182"/>
            <a:ext cx="3000375" cy="738187"/>
          </a:xfrm>
          <a:prstGeom prst="rect">
            <a:avLst/>
          </a:prstGeom>
          <a:noFill/>
          <a:ln w="9525">
            <a:solidFill>
              <a:srgbClr val="7030A0"/>
            </a:solidFill>
            <a:miter lim="800000"/>
            <a:headEnd/>
            <a:tailEnd/>
          </a:ln>
        </p:spPr>
        <p:txBody>
          <a:bodyPr anchor="b">
            <a:spAutoFit/>
          </a:bodyPr>
          <a:lstStyle/>
          <a:p>
            <a:pPr algn="ctr"/>
            <a:r>
              <a:rPr lang="es-ES" sz="1400" dirty="0"/>
              <a:t>Vitrina  con rocas y minerales </a:t>
            </a:r>
          </a:p>
          <a:p>
            <a:pPr algn="ctr"/>
            <a:r>
              <a:rPr lang="es-ES" sz="1400" dirty="0"/>
              <a:t>13</a:t>
            </a:r>
          </a:p>
          <a:p>
            <a:pPr algn="ctr"/>
            <a:endParaRPr lang="es-ES" sz="1400" dirty="0"/>
          </a:p>
        </p:txBody>
      </p:sp>
      <p:sp>
        <p:nvSpPr>
          <p:cNvPr id="4125" name="53 CuadroTexto"/>
          <p:cNvSpPr txBox="1">
            <a:spLocks noChangeArrowheads="1"/>
          </p:cNvSpPr>
          <p:nvPr/>
        </p:nvSpPr>
        <p:spPr bwMode="auto">
          <a:xfrm>
            <a:off x="5286380" y="2643182"/>
            <a:ext cx="2428875" cy="738187"/>
          </a:xfrm>
          <a:prstGeom prst="rect">
            <a:avLst/>
          </a:prstGeom>
          <a:noFill/>
          <a:ln w="9525">
            <a:solidFill>
              <a:srgbClr val="7030A0"/>
            </a:solidFill>
            <a:miter lim="800000"/>
            <a:headEnd/>
            <a:tailEnd/>
          </a:ln>
        </p:spPr>
        <p:txBody>
          <a:bodyPr>
            <a:spAutoFit/>
          </a:bodyPr>
          <a:lstStyle/>
          <a:p>
            <a:pPr algn="ctr"/>
            <a:r>
              <a:rPr lang="es-ES" sz="1400"/>
              <a:t>Vitrina  con rocas y minerales </a:t>
            </a:r>
          </a:p>
          <a:p>
            <a:pPr algn="ctr"/>
            <a:r>
              <a:rPr lang="es-ES" sz="1400"/>
              <a:t>13</a:t>
            </a:r>
          </a:p>
        </p:txBody>
      </p:sp>
      <p:pic>
        <p:nvPicPr>
          <p:cNvPr id="4127" name="Picture 31" descr="https://encrypted-tbn1.gstatic.com/images?q=tbn:ANd9GcRYgejO-4HkQJuZ-5D8CxRozt1El6pNZFuJvFDjPVQmDjYytKt2"/>
          <p:cNvPicPr>
            <a:picLocks noChangeAspect="1" noChangeArrowheads="1"/>
          </p:cNvPicPr>
          <p:nvPr/>
        </p:nvPicPr>
        <p:blipFill>
          <a:blip r:embed="rId2"/>
          <a:srcRect/>
          <a:stretch>
            <a:fillRect/>
          </a:stretch>
        </p:blipFill>
        <p:spPr bwMode="auto">
          <a:xfrm>
            <a:off x="8001024" y="6000768"/>
            <a:ext cx="571504" cy="571504"/>
          </a:xfrm>
          <a:prstGeom prst="rect">
            <a:avLst/>
          </a:prstGeom>
          <a:blipFill>
            <a:blip r:embed="rId3"/>
            <a:tile tx="0" ty="0" sx="100000" sy="100000" flip="none" algn="tl"/>
          </a:blipFill>
        </p:spPr>
      </p:pic>
      <p:sp>
        <p:nvSpPr>
          <p:cNvPr id="31" name="Rectangle 4"/>
          <p:cNvSpPr>
            <a:spLocks noGrp="1" noChangeArrowheads="1"/>
          </p:cNvSpPr>
          <p:nvPr>
            <p:ph type="title"/>
          </p:nvPr>
        </p:nvSpPr>
        <p:spPr>
          <a:xfrm>
            <a:off x="1285852" y="4143380"/>
            <a:ext cx="6686568" cy="928694"/>
          </a:xfrm>
          <a:blipFill dpi="0" rotWithShape="1">
            <a:blip r:embed="rId4">
              <a:alphaModFix amt="62000"/>
            </a:blip>
            <a:srcRect/>
            <a:tile tx="0" ty="0" sx="100000" sy="100000" flip="none" algn="tl"/>
          </a:blipFill>
          <a:ln w="28575">
            <a:solidFill>
              <a:srgbClr val="800000"/>
            </a:solidFill>
          </a:ln>
        </p:spPr>
        <p:txBody>
          <a:bodyPr/>
          <a:lstStyle/>
          <a:p>
            <a:pPr eaLnBrk="1" hangingPunct="1"/>
            <a:r>
              <a:rPr lang="es-ES" dirty="0" smtClean="0"/>
              <a:t>TOPOGRAFÍA MUSEO</a:t>
            </a:r>
          </a:p>
        </p:txBody>
      </p:sp>
      <p:sp>
        <p:nvSpPr>
          <p:cNvPr id="32" name="31 CuadroTexto"/>
          <p:cNvSpPr txBox="1"/>
          <p:nvPr/>
        </p:nvSpPr>
        <p:spPr>
          <a:xfrm>
            <a:off x="8501090" y="2857496"/>
            <a:ext cx="357190" cy="276999"/>
          </a:xfrm>
          <a:prstGeom prst="rect">
            <a:avLst/>
          </a:prstGeom>
          <a:noFill/>
        </p:spPr>
        <p:txBody>
          <a:bodyPr wrap="square" rtlCol="0">
            <a:spAutoFit/>
          </a:bodyPr>
          <a:lstStyle/>
          <a:p>
            <a:pPr algn="ctr"/>
            <a:r>
              <a:rPr lang="es-ES" sz="1200" dirty="0" smtClean="0"/>
              <a:t>17</a:t>
            </a:r>
            <a:endParaRPr lang="es-ES" sz="1200" dirty="0"/>
          </a:p>
        </p:txBody>
      </p:sp>
      <p:sp>
        <p:nvSpPr>
          <p:cNvPr id="33" name="32 CuadroTexto"/>
          <p:cNvSpPr txBox="1"/>
          <p:nvPr/>
        </p:nvSpPr>
        <p:spPr>
          <a:xfrm>
            <a:off x="8358214" y="3214686"/>
            <a:ext cx="561517" cy="2357454"/>
          </a:xfrm>
          <a:prstGeom prst="rect">
            <a:avLst/>
          </a:prstGeom>
          <a:noFill/>
          <a:ln>
            <a:solidFill>
              <a:srgbClr val="7030A0"/>
            </a:solidFill>
          </a:ln>
        </p:spPr>
        <p:txBody>
          <a:bodyPr vert="wordArtVert" wrap="square" numCol="1" anchor="ctr">
            <a:noAutofit/>
          </a:bodyPr>
          <a:lstStyle/>
          <a:p>
            <a:pPr>
              <a:defRPr/>
            </a:pPr>
            <a:r>
              <a:rPr lang="es-ES" sz="1400" dirty="0" smtClean="0"/>
              <a:t>Vitrina</a:t>
            </a:r>
            <a:endParaRPr lang="es-ES" sz="1400" dirty="0"/>
          </a:p>
        </p:txBody>
      </p:sp>
      <p:sp>
        <p:nvSpPr>
          <p:cNvPr id="34" name="33 CuadroTexto"/>
          <p:cNvSpPr txBox="1"/>
          <p:nvPr/>
        </p:nvSpPr>
        <p:spPr>
          <a:xfrm>
            <a:off x="8501090" y="5072074"/>
            <a:ext cx="357190" cy="276999"/>
          </a:xfrm>
          <a:prstGeom prst="rect">
            <a:avLst/>
          </a:prstGeom>
          <a:noFill/>
        </p:spPr>
        <p:txBody>
          <a:bodyPr wrap="square" rtlCol="0">
            <a:spAutoFit/>
          </a:bodyPr>
          <a:lstStyle/>
          <a:p>
            <a:pPr algn="ctr"/>
            <a:r>
              <a:rPr lang="es-ES" sz="1200" dirty="0" smtClean="0"/>
              <a:t>16</a:t>
            </a:r>
            <a:endParaRPr lang="es-ES" sz="1200" dirty="0"/>
          </a:p>
        </p:txBody>
      </p:sp>
      <p:sp>
        <p:nvSpPr>
          <p:cNvPr id="44" name="37 CuadroTexto"/>
          <p:cNvSpPr txBox="1">
            <a:spLocks noChangeArrowheads="1"/>
          </p:cNvSpPr>
          <p:nvPr/>
        </p:nvSpPr>
        <p:spPr bwMode="auto">
          <a:xfrm>
            <a:off x="142844" y="5929330"/>
            <a:ext cx="642942" cy="646331"/>
          </a:xfrm>
          <a:prstGeom prst="rect">
            <a:avLst/>
          </a:prstGeom>
          <a:noFill/>
          <a:ln w="9525">
            <a:solidFill>
              <a:srgbClr val="7030A0"/>
            </a:solidFill>
            <a:miter lim="800000"/>
            <a:headEnd/>
            <a:tailEnd/>
          </a:ln>
        </p:spPr>
        <p:txBody>
          <a:bodyPr wrap="square">
            <a:spAutoFit/>
          </a:bodyPr>
          <a:lstStyle/>
          <a:p>
            <a:pPr algn="ctr"/>
            <a:endParaRPr lang="es-ES" sz="1200" dirty="0" smtClean="0"/>
          </a:p>
          <a:p>
            <a:pPr algn="ctr"/>
            <a:r>
              <a:rPr lang="es-ES" sz="1200" dirty="0" smtClean="0"/>
              <a:t>9</a:t>
            </a:r>
          </a:p>
          <a:p>
            <a:pPr algn="ctr"/>
            <a:r>
              <a:rPr lang="es-ES" sz="1200" dirty="0" smtClean="0"/>
              <a:t> </a:t>
            </a:r>
            <a:r>
              <a:rPr lang="es-ES" sz="1200" dirty="0" err="1" smtClean="0"/>
              <a:t>izq</a:t>
            </a:r>
            <a:endParaRPr lang="es-ES" sz="1200" dirty="0"/>
          </a:p>
        </p:txBody>
      </p:sp>
      <p:sp>
        <p:nvSpPr>
          <p:cNvPr id="45" name="37 CuadroTexto"/>
          <p:cNvSpPr txBox="1">
            <a:spLocks noChangeArrowheads="1"/>
          </p:cNvSpPr>
          <p:nvPr/>
        </p:nvSpPr>
        <p:spPr bwMode="auto">
          <a:xfrm>
            <a:off x="785786" y="5929330"/>
            <a:ext cx="571504" cy="646331"/>
          </a:xfrm>
          <a:prstGeom prst="rect">
            <a:avLst/>
          </a:prstGeom>
          <a:noFill/>
          <a:ln w="9525">
            <a:solidFill>
              <a:srgbClr val="7030A0"/>
            </a:solidFill>
            <a:miter lim="800000"/>
            <a:headEnd/>
            <a:tailEnd/>
          </a:ln>
        </p:spPr>
        <p:txBody>
          <a:bodyPr wrap="square">
            <a:spAutoFit/>
          </a:bodyPr>
          <a:lstStyle/>
          <a:p>
            <a:pPr algn="ctr"/>
            <a:endParaRPr lang="es-ES" sz="1200" dirty="0" smtClean="0"/>
          </a:p>
          <a:p>
            <a:pPr algn="ctr"/>
            <a:r>
              <a:rPr lang="es-ES" sz="1200" dirty="0" smtClean="0"/>
              <a:t>9</a:t>
            </a:r>
          </a:p>
          <a:p>
            <a:pPr algn="ctr"/>
            <a:r>
              <a:rPr lang="es-ES" sz="1200" dirty="0" smtClean="0"/>
              <a:t> </a:t>
            </a:r>
            <a:r>
              <a:rPr lang="es-ES" sz="1200" dirty="0" err="1" smtClean="0"/>
              <a:t>dch</a:t>
            </a:r>
            <a:endParaRPr lang="es-ES" sz="1200" dirty="0"/>
          </a:p>
        </p:txBody>
      </p:sp>
      <p:sp>
        <p:nvSpPr>
          <p:cNvPr id="46" name="37 CuadroTexto"/>
          <p:cNvSpPr txBox="1">
            <a:spLocks noChangeArrowheads="1"/>
          </p:cNvSpPr>
          <p:nvPr/>
        </p:nvSpPr>
        <p:spPr bwMode="auto">
          <a:xfrm>
            <a:off x="1500166" y="5929331"/>
            <a:ext cx="571504" cy="646331"/>
          </a:xfrm>
          <a:prstGeom prst="rect">
            <a:avLst/>
          </a:prstGeom>
          <a:noFill/>
          <a:ln w="9525">
            <a:solidFill>
              <a:srgbClr val="7030A0"/>
            </a:solidFill>
            <a:miter lim="800000"/>
            <a:headEnd/>
            <a:tailEnd/>
          </a:ln>
        </p:spPr>
        <p:txBody>
          <a:bodyPr wrap="square">
            <a:spAutoFit/>
          </a:bodyPr>
          <a:lstStyle/>
          <a:p>
            <a:pPr algn="ctr"/>
            <a:endParaRPr lang="es-ES" sz="1200" dirty="0"/>
          </a:p>
          <a:p>
            <a:pPr algn="ctr"/>
            <a:r>
              <a:rPr lang="es-ES" sz="1200" dirty="0" smtClean="0"/>
              <a:t>10 </a:t>
            </a:r>
            <a:r>
              <a:rPr lang="es-ES" sz="1200" dirty="0" err="1" smtClean="0"/>
              <a:t>izq</a:t>
            </a:r>
            <a:endParaRPr lang="es-ES" sz="1200" dirty="0"/>
          </a:p>
        </p:txBody>
      </p:sp>
      <p:sp>
        <p:nvSpPr>
          <p:cNvPr id="47" name="37 CuadroTexto"/>
          <p:cNvSpPr txBox="1">
            <a:spLocks noChangeArrowheads="1"/>
          </p:cNvSpPr>
          <p:nvPr/>
        </p:nvSpPr>
        <p:spPr bwMode="auto">
          <a:xfrm>
            <a:off x="2071670" y="5929330"/>
            <a:ext cx="571504" cy="646331"/>
          </a:xfrm>
          <a:prstGeom prst="rect">
            <a:avLst/>
          </a:prstGeom>
          <a:noFill/>
          <a:ln w="9525">
            <a:solidFill>
              <a:srgbClr val="7030A0"/>
            </a:solidFill>
            <a:miter lim="800000"/>
            <a:headEnd/>
            <a:tailEnd/>
          </a:ln>
        </p:spPr>
        <p:txBody>
          <a:bodyPr wrap="square">
            <a:spAutoFit/>
          </a:bodyPr>
          <a:lstStyle/>
          <a:p>
            <a:pPr algn="ctr"/>
            <a:endParaRPr lang="es-ES" sz="1200" dirty="0"/>
          </a:p>
          <a:p>
            <a:pPr algn="ctr"/>
            <a:r>
              <a:rPr lang="es-ES" sz="1200" dirty="0" smtClean="0"/>
              <a:t>10</a:t>
            </a:r>
          </a:p>
          <a:p>
            <a:pPr algn="ctr"/>
            <a:r>
              <a:rPr lang="es-ES" sz="1200" dirty="0" smtClean="0"/>
              <a:t> </a:t>
            </a:r>
            <a:r>
              <a:rPr lang="es-ES" sz="1200" dirty="0" err="1" smtClean="0"/>
              <a:t>dch</a:t>
            </a:r>
            <a:r>
              <a:rPr lang="es-ES" sz="1200" dirty="0" smtClean="0"/>
              <a:t>.</a:t>
            </a:r>
            <a:endParaRPr lang="es-ES" sz="1200" dirty="0"/>
          </a:p>
        </p:txBody>
      </p:sp>
      <p:sp>
        <p:nvSpPr>
          <p:cNvPr id="48" name="40 CuadroTexto"/>
          <p:cNvSpPr txBox="1">
            <a:spLocks noChangeArrowheads="1"/>
          </p:cNvSpPr>
          <p:nvPr/>
        </p:nvSpPr>
        <p:spPr bwMode="auto">
          <a:xfrm>
            <a:off x="3071802" y="6072206"/>
            <a:ext cx="785818" cy="523220"/>
          </a:xfrm>
          <a:prstGeom prst="rect">
            <a:avLst/>
          </a:prstGeom>
          <a:noFill/>
          <a:ln w="9525">
            <a:solidFill>
              <a:srgbClr val="7030A0"/>
            </a:solidFill>
            <a:miter lim="800000"/>
            <a:headEnd/>
            <a:tailEnd/>
          </a:ln>
        </p:spPr>
        <p:txBody>
          <a:bodyPr wrap="square">
            <a:spAutoFit/>
          </a:bodyPr>
          <a:lstStyle/>
          <a:p>
            <a:pPr algn="ctr"/>
            <a:r>
              <a:rPr lang="es-ES" sz="1400" dirty="0" smtClean="0"/>
              <a:t>Mueble</a:t>
            </a:r>
          </a:p>
          <a:p>
            <a:pPr algn="ctr"/>
            <a:r>
              <a:rPr lang="es-ES" sz="1400" dirty="0" smtClean="0"/>
              <a:t>11</a:t>
            </a:r>
            <a:endParaRPr lang="es-ES" sz="1400" dirty="0"/>
          </a:p>
        </p:txBody>
      </p:sp>
      <p:sp>
        <p:nvSpPr>
          <p:cNvPr id="49" name="40 CuadroTexto"/>
          <p:cNvSpPr txBox="1">
            <a:spLocks noChangeArrowheads="1"/>
          </p:cNvSpPr>
          <p:nvPr/>
        </p:nvSpPr>
        <p:spPr bwMode="auto">
          <a:xfrm>
            <a:off x="3857620" y="6072206"/>
            <a:ext cx="785818" cy="523220"/>
          </a:xfrm>
          <a:prstGeom prst="rect">
            <a:avLst/>
          </a:prstGeom>
          <a:noFill/>
          <a:ln w="9525">
            <a:solidFill>
              <a:srgbClr val="7030A0"/>
            </a:solidFill>
            <a:miter lim="800000"/>
            <a:headEnd/>
            <a:tailEnd/>
          </a:ln>
        </p:spPr>
        <p:txBody>
          <a:bodyPr wrap="square">
            <a:spAutoFit/>
          </a:bodyPr>
          <a:lstStyle/>
          <a:p>
            <a:pPr algn="ctr"/>
            <a:r>
              <a:rPr lang="es-ES" sz="1400" dirty="0" smtClean="0"/>
              <a:t>Mueble</a:t>
            </a:r>
          </a:p>
          <a:p>
            <a:pPr algn="ctr"/>
            <a:r>
              <a:rPr lang="es-ES" sz="1400" dirty="0" smtClean="0"/>
              <a:t>12</a:t>
            </a:r>
            <a:endParaRPr lang="es-ES" sz="1400" dirty="0"/>
          </a:p>
        </p:txBody>
      </p:sp>
      <p:sp>
        <p:nvSpPr>
          <p:cNvPr id="50" name="42 CuadroTexto"/>
          <p:cNvSpPr txBox="1">
            <a:spLocks noChangeArrowheads="1"/>
          </p:cNvSpPr>
          <p:nvPr/>
        </p:nvSpPr>
        <p:spPr bwMode="auto">
          <a:xfrm>
            <a:off x="5715008" y="6143644"/>
            <a:ext cx="857256" cy="461665"/>
          </a:xfrm>
          <a:prstGeom prst="rect">
            <a:avLst/>
          </a:prstGeom>
          <a:noFill/>
          <a:ln w="9525">
            <a:solidFill>
              <a:srgbClr val="7030A0"/>
            </a:solidFill>
            <a:miter lim="800000"/>
            <a:headEnd/>
            <a:tailEnd/>
          </a:ln>
        </p:spPr>
        <p:txBody>
          <a:bodyPr wrap="square">
            <a:spAutoFit/>
          </a:bodyPr>
          <a:lstStyle/>
          <a:p>
            <a:pPr algn="ctr"/>
            <a:r>
              <a:rPr lang="es-ES" sz="1200" dirty="0" smtClean="0"/>
              <a:t>Armario</a:t>
            </a:r>
          </a:p>
          <a:p>
            <a:pPr algn="ctr"/>
            <a:r>
              <a:rPr lang="es-ES" sz="1200" dirty="0" smtClean="0"/>
              <a:t>14</a:t>
            </a:r>
            <a:endParaRPr lang="es-ES" sz="1200" dirty="0"/>
          </a:p>
        </p:txBody>
      </p:sp>
      <p:sp>
        <p:nvSpPr>
          <p:cNvPr id="52" name="43 CuadroTexto"/>
          <p:cNvSpPr txBox="1">
            <a:spLocks noChangeArrowheads="1"/>
          </p:cNvSpPr>
          <p:nvPr/>
        </p:nvSpPr>
        <p:spPr bwMode="auto">
          <a:xfrm>
            <a:off x="6786578" y="6072206"/>
            <a:ext cx="785812" cy="523220"/>
          </a:xfrm>
          <a:prstGeom prst="rect">
            <a:avLst/>
          </a:prstGeom>
          <a:noFill/>
          <a:ln w="9525">
            <a:solidFill>
              <a:srgbClr val="7030A0"/>
            </a:solidFill>
            <a:miter lim="800000"/>
            <a:headEnd/>
            <a:tailEnd/>
          </a:ln>
        </p:spPr>
        <p:txBody>
          <a:bodyPr wrap="square">
            <a:spAutoFit/>
          </a:bodyPr>
          <a:lstStyle/>
          <a:p>
            <a:pPr algn="ctr"/>
            <a:r>
              <a:rPr lang="es-ES" sz="1400" dirty="0"/>
              <a:t>Mueble</a:t>
            </a:r>
          </a:p>
          <a:p>
            <a:pPr algn="ctr"/>
            <a:r>
              <a:rPr lang="es-ES" sz="1400" dirty="0"/>
              <a:t>15</a:t>
            </a:r>
          </a:p>
        </p:txBody>
      </p:sp>
      <p:pic>
        <p:nvPicPr>
          <p:cNvPr id="38" name="37 Imagen" descr="IMG_7956.JPG"/>
          <p:cNvPicPr>
            <a:picLocks noChangeAspect="1"/>
          </p:cNvPicPr>
          <p:nvPr/>
        </p:nvPicPr>
        <p:blipFill>
          <a:blip r:embed="rId5" cstate="print"/>
          <a:stretch>
            <a:fillRect/>
          </a:stretch>
        </p:blipFill>
        <p:spPr>
          <a:xfrm>
            <a:off x="0" y="381000"/>
            <a:ext cx="9144000" cy="6096000"/>
          </a:xfrm>
          <a:prstGeom prst="rect">
            <a:avLst/>
          </a:prstGeom>
        </p:spPr>
      </p:pic>
      <p:pic>
        <p:nvPicPr>
          <p:cNvPr id="39" name="38 Imagen" descr="IMG_7957.JPG"/>
          <p:cNvPicPr>
            <a:picLocks noChangeAspect="1"/>
          </p:cNvPicPr>
          <p:nvPr/>
        </p:nvPicPr>
        <p:blipFill>
          <a:blip r:embed="rId6" cstate="print"/>
          <a:stretch>
            <a:fillRect/>
          </a:stretch>
        </p:blipFill>
        <p:spPr>
          <a:xfrm>
            <a:off x="0" y="381000"/>
            <a:ext cx="9144000" cy="6096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2"/>
          <a:srcRect/>
          <a:stretch>
            <a:fillRect/>
          </a:stretch>
        </p:blipFill>
        <p:spPr bwMode="auto">
          <a:xfrm>
            <a:off x="0" y="-571528"/>
            <a:ext cx="5286380" cy="8081644"/>
          </a:xfrm>
          <a:prstGeom prst="rect">
            <a:avLst/>
          </a:prstGeom>
          <a:noFill/>
          <a:ln w="9525">
            <a:noFill/>
            <a:miter lim="800000"/>
            <a:headEnd/>
            <a:tailEnd/>
          </a:ln>
        </p:spPr>
      </p:pic>
      <p:sp>
        <p:nvSpPr>
          <p:cNvPr id="7" name="Rectangle 4"/>
          <p:cNvSpPr txBox="1">
            <a:spLocks noChangeArrowheads="1"/>
          </p:cNvSpPr>
          <p:nvPr/>
        </p:nvSpPr>
        <p:spPr>
          <a:xfrm>
            <a:off x="1428728" y="6072206"/>
            <a:ext cx="3714776" cy="571528"/>
          </a:xfrm>
          <a:prstGeom prst="rect">
            <a:avLst/>
          </a:prstGeom>
          <a:solidFill>
            <a:srgbClr val="99FF66">
              <a:alpha val="48000"/>
            </a:srgbClr>
          </a:solidFill>
          <a:ln w="12700">
            <a:solidFill>
              <a:srgbClr val="800000"/>
            </a:solidFill>
          </a:ln>
        </p:spPr>
        <p:txBody>
          <a:bodyPr/>
          <a:lstStyle/>
          <a:p>
            <a:pPr marL="342900" marR="0" lvl="0" indent="-342900" algn="ctr" defTabSz="914400" rtl="0" eaLnBrk="1" fontAlgn="base" latinLnBrk="0" hangingPunct="1">
              <a:lnSpc>
                <a:spcPct val="90000"/>
              </a:lnSpc>
              <a:spcBef>
                <a:spcPct val="20000"/>
              </a:spcBef>
              <a:spcAft>
                <a:spcPct val="0"/>
              </a:spcAft>
              <a:buClrTx/>
              <a:buSzTx/>
              <a:tabLst/>
              <a:defRPr/>
            </a:pPr>
            <a:r>
              <a:rPr kumimoji="0" lang="es-ES" b="1" i="0" u="none" strike="noStrike" kern="0" cap="none" spc="0" normalizeH="0" baseline="0" noProof="0" dirty="0" smtClean="0">
                <a:ln>
                  <a:noFill/>
                </a:ln>
                <a:solidFill>
                  <a:schemeClr val="tx1"/>
                </a:solidFill>
                <a:effectLst/>
                <a:uLnTx/>
                <a:uFillTx/>
                <a:latin typeface="+mn-lt"/>
                <a:ea typeface="+mn-ea"/>
                <a:cs typeface="+mn-cs"/>
              </a:rPr>
              <a:t>Estado del museo durante el curso 2001-2002</a:t>
            </a:r>
          </a:p>
        </p:txBody>
      </p:sp>
      <p:sp>
        <p:nvSpPr>
          <p:cNvPr id="6" name="25 CuadroTexto"/>
          <p:cNvSpPr txBox="1">
            <a:spLocks noChangeArrowheads="1"/>
          </p:cNvSpPr>
          <p:nvPr/>
        </p:nvSpPr>
        <p:spPr bwMode="auto">
          <a:xfrm>
            <a:off x="2071670" y="428604"/>
            <a:ext cx="714375" cy="523875"/>
          </a:xfrm>
          <a:prstGeom prst="rect">
            <a:avLst/>
          </a:prstGeom>
          <a:blipFill>
            <a:blip r:embed="rId3"/>
            <a:tile tx="0" ty="0" sx="100000" sy="100000" flip="none" algn="tl"/>
          </a:blipFill>
          <a:ln w="9525">
            <a:solidFill>
              <a:srgbClr val="7030A0"/>
            </a:solidFill>
            <a:miter lim="800000"/>
            <a:headEnd/>
            <a:tailEnd/>
          </a:ln>
        </p:spPr>
        <p:txBody>
          <a:bodyPr>
            <a:spAutoFit/>
          </a:bodyPr>
          <a:lstStyle/>
          <a:p>
            <a:r>
              <a:rPr lang="es-ES" sz="1400" dirty="0"/>
              <a:t>Vitrina </a:t>
            </a:r>
          </a:p>
          <a:p>
            <a:pPr algn="ctr"/>
            <a:r>
              <a:rPr lang="es-ES" sz="1400" dirty="0"/>
              <a:t>1</a:t>
            </a:r>
          </a:p>
        </p:txBody>
      </p:sp>
      <p:sp>
        <p:nvSpPr>
          <p:cNvPr id="12" name="11 Flecha derecha"/>
          <p:cNvSpPr/>
          <p:nvPr/>
        </p:nvSpPr>
        <p:spPr>
          <a:xfrm rot="10484374">
            <a:off x="3806938" y="4972638"/>
            <a:ext cx="4093783" cy="640830"/>
          </a:xfrm>
          <a:prstGeom prst="rightArrow">
            <a:avLst/>
          </a:prstGeom>
          <a:solidFill>
            <a:srgbClr val="FF3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 name="10 Imagen" descr="20.png"/>
          <p:cNvPicPr>
            <a:picLocks noChangeAspect="1"/>
          </p:cNvPicPr>
          <p:nvPr/>
        </p:nvPicPr>
        <p:blipFill>
          <a:blip r:embed="rId4" cstate="print"/>
          <a:stretch>
            <a:fillRect/>
          </a:stretch>
        </p:blipFill>
        <p:spPr>
          <a:xfrm>
            <a:off x="3163692" y="0"/>
            <a:ext cx="5980308" cy="6858000"/>
          </a:xfrm>
          <a:prstGeom prst="rect">
            <a:avLst/>
          </a:prstGeom>
        </p:spPr>
      </p:pic>
      <p:pic>
        <p:nvPicPr>
          <p:cNvPr id="9" name="8 Imagen" descr="19.png"/>
          <p:cNvPicPr>
            <a:picLocks noChangeAspect="1"/>
          </p:cNvPicPr>
          <p:nvPr/>
        </p:nvPicPr>
        <p:blipFill>
          <a:blip r:embed="rId5" cstate="print"/>
          <a:stretch>
            <a:fillRect/>
          </a:stretch>
        </p:blipFill>
        <p:spPr>
          <a:xfrm>
            <a:off x="0" y="0"/>
            <a:ext cx="3633249" cy="4071942"/>
          </a:xfrm>
          <a:prstGeom prst="rect">
            <a:avLst/>
          </a:prstGeom>
        </p:spPr>
      </p:pic>
      <p:sp>
        <p:nvSpPr>
          <p:cNvPr id="8" name="25 CuadroTexto"/>
          <p:cNvSpPr txBox="1">
            <a:spLocks noChangeArrowheads="1"/>
          </p:cNvSpPr>
          <p:nvPr/>
        </p:nvSpPr>
        <p:spPr bwMode="auto">
          <a:xfrm>
            <a:off x="5143504" y="142852"/>
            <a:ext cx="857256" cy="523220"/>
          </a:xfrm>
          <a:prstGeom prst="rect">
            <a:avLst/>
          </a:prstGeom>
          <a:blipFill>
            <a:blip r:embed="rId3"/>
            <a:tile tx="0" ty="0" sx="100000" sy="100000" flip="none" algn="tl"/>
          </a:blipFill>
          <a:ln w="9525">
            <a:solidFill>
              <a:srgbClr val="7030A0"/>
            </a:solidFill>
            <a:miter lim="800000"/>
            <a:headEnd/>
            <a:tailEnd/>
          </a:ln>
        </p:spPr>
        <p:txBody>
          <a:bodyPr wrap="square">
            <a:spAutoFit/>
          </a:bodyPr>
          <a:lstStyle/>
          <a:p>
            <a:r>
              <a:rPr lang="es-ES" sz="1400" dirty="0" smtClean="0"/>
              <a:t>Vitrinas </a:t>
            </a:r>
            <a:endParaRPr lang="es-ES" sz="1400" dirty="0"/>
          </a:p>
          <a:p>
            <a:pPr algn="ctr"/>
            <a:r>
              <a:rPr lang="es-ES" sz="1400" dirty="0" smtClean="0"/>
              <a:t>19 y 20</a:t>
            </a:r>
            <a:endParaRPr lang="es-ES" sz="1400" dirty="0"/>
          </a:p>
        </p:txBody>
      </p:sp>
      <p:pic>
        <p:nvPicPr>
          <p:cNvPr id="13" name="12 Imagen" descr="pez globo 2.jpg"/>
          <p:cNvPicPr>
            <a:picLocks noChangeAspect="1"/>
          </p:cNvPicPr>
          <p:nvPr/>
        </p:nvPicPr>
        <p:blipFill>
          <a:blip r:embed="rId6" cstate="print"/>
          <a:stretch>
            <a:fillRect/>
          </a:stretch>
        </p:blipFill>
        <p:spPr>
          <a:xfrm>
            <a:off x="0" y="2857496"/>
            <a:ext cx="9144000" cy="3857436"/>
          </a:xfrm>
          <a:prstGeom prst="rect">
            <a:avLst/>
          </a:prstGeom>
          <a:ln w="25400">
            <a:solidFill>
              <a:schemeClr val="bg1"/>
            </a:solidFill>
          </a:ln>
        </p:spPr>
      </p:pic>
      <p:pic>
        <p:nvPicPr>
          <p:cNvPr id="16" name="15 Imagen" descr="tiburon martillo 2.jpg"/>
          <p:cNvPicPr>
            <a:picLocks noChangeAspect="1"/>
          </p:cNvPicPr>
          <p:nvPr/>
        </p:nvPicPr>
        <p:blipFill>
          <a:blip r:embed="rId7" cstate="print"/>
          <a:stretch>
            <a:fillRect/>
          </a:stretch>
        </p:blipFill>
        <p:spPr>
          <a:xfrm>
            <a:off x="0" y="285728"/>
            <a:ext cx="9144000" cy="6096000"/>
          </a:xfrm>
          <a:prstGeom prst="rect">
            <a:avLst/>
          </a:prstGeom>
          <a:ln w="25400">
            <a:solidFill>
              <a:schemeClr val="bg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12"/>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14282" y="188640"/>
            <a:ext cx="4500594" cy="668592"/>
          </a:xfrm>
        </p:spPr>
        <p:txBody>
          <a:bodyPr>
            <a:normAutofit fontScale="90000"/>
          </a:bodyPr>
          <a:lstStyle/>
          <a:p>
            <a:r>
              <a:rPr lang="es-ES" sz="2800" b="1" dirty="0" smtClean="0"/>
              <a:t>PECES CARTILAGINOSOS</a:t>
            </a:r>
            <a:endParaRPr lang="es-ES" sz="2800"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286380" y="4857760"/>
            <a:ext cx="2782772" cy="1714512"/>
          </a:xfrm>
          <a:prstGeom prst="rect">
            <a:avLst/>
          </a:prstGeom>
          <a:noFill/>
          <a:ln>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2 Subtítulo"/>
          <p:cNvSpPr txBox="1">
            <a:spLocks/>
          </p:cNvSpPr>
          <p:nvPr/>
        </p:nvSpPr>
        <p:spPr bwMode="auto">
          <a:xfrm>
            <a:off x="285720" y="857232"/>
            <a:ext cx="8136904" cy="38576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342900" marR="0" lvl="0" indent="-342900" algn="l" defTabSz="914400" rtl="0" eaLnBrk="0" fontAlgn="base" latinLnBrk="0" hangingPunct="0">
              <a:lnSpc>
                <a:spcPct val="100000"/>
              </a:lnSpc>
              <a:spcBef>
                <a:spcPct val="20000"/>
              </a:spcBef>
              <a:spcAft>
                <a:spcPct val="0"/>
              </a:spcAft>
              <a:buClrTx/>
              <a:buSzTx/>
              <a:tabLst/>
              <a:defRPr/>
            </a:pPr>
            <a:r>
              <a:rPr kumimoji="0" lang="es-ES" sz="1400" b="1" i="0" u="none" strike="noStrike" kern="0" cap="none" spc="0" normalizeH="0" baseline="0" noProof="0" dirty="0" smtClean="0">
                <a:ln>
                  <a:noFill/>
                </a:ln>
                <a:solidFill>
                  <a:schemeClr val="tx1"/>
                </a:solidFill>
                <a:effectLst/>
                <a:uLnTx/>
                <a:uFillTx/>
                <a:latin typeface="+mn-lt"/>
                <a:ea typeface="+mn-ea"/>
                <a:cs typeface="+mn-cs"/>
              </a:rPr>
              <a:t>CARACTERISTICAS:</a:t>
            </a:r>
          </a:p>
          <a:p>
            <a:pPr marL="342900" marR="0" lvl="0" indent="-342900" algn="l" defTabSz="914400" rtl="0" eaLnBrk="0" fontAlgn="base" latinLnBrk="0" hangingPunct="0">
              <a:lnSpc>
                <a:spcPct val="100000"/>
              </a:lnSpc>
              <a:spcBef>
                <a:spcPct val="20000"/>
              </a:spcBef>
              <a:spcAft>
                <a:spcPct val="0"/>
              </a:spcAft>
              <a:buClrTx/>
              <a:buSzTx/>
              <a:tabLst/>
              <a:defRPr/>
            </a:pPr>
            <a:r>
              <a:rPr kumimoji="0" lang="es-ES" sz="1200" b="0" i="0" u="none" strike="noStrike" kern="0" cap="none" spc="0" normalizeH="0" baseline="0" noProof="0" dirty="0" smtClean="0">
                <a:ln>
                  <a:noFill/>
                </a:ln>
                <a:solidFill>
                  <a:schemeClr val="tx1"/>
                </a:solidFill>
                <a:effectLst/>
                <a:uLnTx/>
                <a:uFillTx/>
                <a:latin typeface="+mn-lt"/>
                <a:ea typeface="+mn-ea"/>
                <a:cs typeface="+mn-cs"/>
              </a:rPr>
              <a:t>	- Habitan en mares desde costas hasta agua profundas.</a:t>
            </a:r>
          </a:p>
          <a:p>
            <a:pPr marL="342900" marR="0" lvl="0" indent="-342900" algn="just" defTabSz="914400" rtl="0" eaLnBrk="0" fontAlgn="base" latinLnBrk="0" hangingPunct="0">
              <a:lnSpc>
                <a:spcPct val="100000"/>
              </a:lnSpc>
              <a:spcBef>
                <a:spcPct val="20000"/>
              </a:spcBef>
              <a:spcAft>
                <a:spcPct val="0"/>
              </a:spcAft>
              <a:buClrTx/>
              <a:buSzTx/>
              <a:tabLst/>
              <a:defRPr/>
            </a:pPr>
            <a:r>
              <a:rPr kumimoji="0" lang="es-ES" sz="1200" b="0" i="0" u="none" strike="noStrike" kern="0" cap="none" spc="0" normalizeH="0" baseline="0" noProof="0" dirty="0" smtClean="0">
                <a:ln>
                  <a:noFill/>
                </a:ln>
                <a:solidFill>
                  <a:schemeClr val="tx1"/>
                </a:solidFill>
                <a:effectLst/>
                <a:uLnTx/>
                <a:uFillTx/>
                <a:latin typeface="+mn-lt"/>
                <a:ea typeface="+mn-ea"/>
                <a:cs typeface="+mn-cs"/>
              </a:rPr>
              <a:t>	-Son de sangre fría, son (ovovivíparos), respiran a través de siete hendiduras branquiales y tienen boca ventral. 	Los dientes no están fusionados a la mandíbula y los van reemplazando por otros nuevos de forma 	continua, rápida y en serie. Esto les permite tener siempre dientes nuevos frente a aquellos que se van 	rompiendo, desgastando y desprendiendo. Existen dientes aserrados, con función cortadora; dientes 	afilados, con función agarradora y dientes para moler el alimento.</a:t>
            </a:r>
          </a:p>
          <a:p>
            <a:pPr marL="342900" marR="0" lvl="0" indent="-342900" algn="l" defTabSz="914400" rtl="0" eaLnBrk="0" fontAlgn="base" latinLnBrk="0" hangingPunct="0">
              <a:lnSpc>
                <a:spcPct val="100000"/>
              </a:lnSpc>
              <a:spcBef>
                <a:spcPct val="20000"/>
              </a:spcBef>
              <a:spcAft>
                <a:spcPct val="0"/>
              </a:spcAft>
              <a:buClrTx/>
              <a:buSzTx/>
              <a:tabLst/>
              <a:defRPr/>
            </a:pPr>
            <a:r>
              <a:rPr kumimoji="0" lang="es-ES" sz="1200" b="0" i="0" u="none" strike="noStrike" kern="0" cap="none" spc="0" normalizeH="0" baseline="0" noProof="0" dirty="0" smtClean="0">
                <a:ln>
                  <a:noFill/>
                </a:ln>
                <a:solidFill>
                  <a:schemeClr val="tx1"/>
                </a:solidFill>
                <a:effectLst/>
                <a:uLnTx/>
                <a:uFillTx/>
                <a:latin typeface="+mn-lt"/>
                <a:ea typeface="+mn-ea"/>
                <a:cs typeface="+mn-cs"/>
              </a:rPr>
              <a:t>	- El esqueleto lo tienen de cartílagos. Pero sí son vertebrados, ya que tienen columna vertebral.</a:t>
            </a:r>
          </a:p>
          <a:p>
            <a:pPr marL="342900" marR="0" lvl="0" indent="-342900" algn="l" defTabSz="914400" rtl="0" eaLnBrk="0" fontAlgn="base" latinLnBrk="0" hangingPunct="0">
              <a:lnSpc>
                <a:spcPct val="100000"/>
              </a:lnSpc>
              <a:spcBef>
                <a:spcPct val="20000"/>
              </a:spcBef>
              <a:spcAft>
                <a:spcPct val="0"/>
              </a:spcAft>
              <a:buClrTx/>
              <a:buSzTx/>
              <a:tabLst/>
              <a:defRPr/>
            </a:pPr>
            <a:r>
              <a:rPr kumimoji="0" lang="es-ES" sz="1200" b="0" i="0" u="none" strike="noStrike" kern="0" cap="none" spc="0" normalizeH="0" baseline="0" noProof="0" dirty="0" smtClean="0">
                <a:ln>
                  <a:noFill/>
                </a:ln>
                <a:solidFill>
                  <a:schemeClr val="tx1"/>
                </a:solidFill>
                <a:effectLst/>
                <a:uLnTx/>
                <a:uFillTx/>
                <a:latin typeface="+mn-lt"/>
                <a:ea typeface="+mn-ea"/>
                <a:cs typeface="+mn-cs"/>
              </a:rPr>
              <a:t>	- La especie más grande, el tiburón ballena de 15 metros de longitud y las más pequeñas de 2 decímetros.</a:t>
            </a:r>
          </a:p>
          <a:p>
            <a:pPr marL="342900" marR="0" lvl="0" indent="-342900" algn="l" defTabSz="914400" rtl="0" eaLnBrk="0" fontAlgn="base" latinLnBrk="0" hangingPunct="0">
              <a:lnSpc>
                <a:spcPct val="100000"/>
              </a:lnSpc>
              <a:spcBef>
                <a:spcPct val="20000"/>
              </a:spcBef>
              <a:spcAft>
                <a:spcPct val="0"/>
              </a:spcAft>
              <a:buClrTx/>
              <a:buSzTx/>
              <a:tabLst/>
              <a:defRPr/>
            </a:pPr>
            <a:r>
              <a:rPr kumimoji="0" lang="es-ES" sz="1200" b="0" i="0" u="none" strike="noStrike" kern="0" cap="none" spc="0" normalizeH="0" baseline="0" noProof="0" dirty="0" smtClean="0">
                <a:ln>
                  <a:noFill/>
                </a:ln>
                <a:solidFill>
                  <a:schemeClr val="tx1"/>
                </a:solidFill>
                <a:effectLst/>
                <a:uLnTx/>
                <a:uFillTx/>
                <a:latin typeface="+mn-lt"/>
                <a:ea typeface="+mn-ea"/>
                <a:cs typeface="+mn-cs"/>
              </a:rPr>
              <a:t>	- Un 80% de ellos son totalmente inofensivos a las personas</a:t>
            </a:r>
          </a:p>
          <a:p>
            <a:pPr marL="342900" marR="0" lvl="0" indent="-342900" algn="l" defTabSz="914400" rtl="0" eaLnBrk="0" fontAlgn="base" latinLnBrk="0" hangingPunct="0">
              <a:lnSpc>
                <a:spcPct val="100000"/>
              </a:lnSpc>
              <a:spcBef>
                <a:spcPct val="20000"/>
              </a:spcBef>
              <a:spcAft>
                <a:spcPct val="0"/>
              </a:spcAft>
              <a:buClrTx/>
              <a:buSzTx/>
              <a:tabLst/>
              <a:defRPr/>
            </a:pPr>
            <a:r>
              <a:rPr kumimoji="0" lang="es-ES" sz="1600" b="1" i="0" u="none" strike="noStrike" kern="0" cap="none" spc="0" normalizeH="0" baseline="0" noProof="0" dirty="0" smtClean="0">
                <a:ln>
                  <a:noFill/>
                </a:ln>
                <a:solidFill>
                  <a:schemeClr val="tx1"/>
                </a:solidFill>
                <a:effectLst/>
                <a:uLnTx/>
                <a:uFillTx/>
                <a:latin typeface="+mn-lt"/>
                <a:ea typeface="+mn-ea"/>
                <a:cs typeface="+mn-cs"/>
              </a:rPr>
              <a:t>¿Por qué los peces cartilaginosos siempre están nadando? ¿No duermen?</a:t>
            </a:r>
          </a:p>
          <a:p>
            <a:pPr marL="342900" marR="0" lvl="0" indent="-342900" algn="just" defTabSz="914400" rtl="0" eaLnBrk="0" fontAlgn="base" latinLnBrk="0" hangingPunct="0">
              <a:lnSpc>
                <a:spcPct val="100000"/>
              </a:lnSpc>
              <a:spcBef>
                <a:spcPct val="20000"/>
              </a:spcBef>
              <a:spcAft>
                <a:spcPct val="0"/>
              </a:spcAft>
              <a:buClrTx/>
              <a:buSzTx/>
              <a:tabLst/>
              <a:defRPr/>
            </a:pPr>
            <a:r>
              <a:rPr kumimoji="0" lang="es-ES" sz="1200" b="0" i="0" u="none" strike="noStrike" kern="0" cap="none" spc="0" normalizeH="0" baseline="0" noProof="0" dirty="0" smtClean="0">
                <a:ln>
                  <a:noFill/>
                </a:ln>
                <a:solidFill>
                  <a:schemeClr val="tx1"/>
                </a:solidFill>
                <a:effectLst/>
                <a:uLnTx/>
                <a:uFillTx/>
                <a:latin typeface="+mn-lt"/>
                <a:ea typeface="+mn-ea"/>
                <a:cs typeface="+mn-cs"/>
              </a:rPr>
              <a:t>		La densidad del agua opone resistencia a lo que en ella se mueve. Los peces son más densos que el agua, por lo que tienden a hundirse. ¿Qué evita que esto ocurra? Algunas especies, como el tiburón (pez cartilaginoso), necesita desplazarse constantemente para mantenerse vivo. Lo que permite su flotabilidad es su hígado grasoso de gran tamaño, sin embargo los peces óseos pueden permanecer inmóviles, ya que tienen una vejiga natatoria, que lo mantiene a flote ya que esta se llena de gas y la cantidad del mismo es controlado dependiendo de las necesidades del pez en ese momento.</a:t>
            </a:r>
          </a:p>
          <a:p>
            <a:pPr marL="342900" lvl="0" indent="-342900" eaLnBrk="0" hangingPunct="0">
              <a:spcBef>
                <a:spcPct val="20000"/>
              </a:spcBef>
            </a:pPr>
            <a:r>
              <a:rPr kumimoji="0" lang="es-ES" sz="1600" b="1" i="0" u="none" strike="noStrike" kern="0" cap="none" spc="0" normalizeH="0" baseline="0" noProof="0" dirty="0" smtClean="0">
                <a:ln>
                  <a:noFill/>
                </a:ln>
                <a:solidFill>
                  <a:schemeClr val="tx1"/>
                </a:solidFill>
                <a:effectLst/>
                <a:uLnTx/>
                <a:uFillTx/>
                <a:latin typeface="+mn-lt"/>
                <a:ea typeface="+mn-ea"/>
                <a:cs typeface="+mn-cs"/>
              </a:rPr>
              <a:t>Tipos de peces cartilaginosos:</a:t>
            </a:r>
            <a:r>
              <a:rPr kumimoji="0" lang="es-ES" sz="1600" b="1" i="0" u="none" strike="noStrike" kern="0" cap="none" spc="0" normalizeH="0" noProof="0" dirty="0" smtClean="0">
                <a:ln>
                  <a:noFill/>
                </a:ln>
                <a:solidFill>
                  <a:schemeClr val="tx1"/>
                </a:solidFill>
                <a:effectLst/>
                <a:uLnTx/>
                <a:uFillTx/>
                <a:latin typeface="+mn-lt"/>
                <a:ea typeface="+mn-ea"/>
                <a:cs typeface="+mn-cs"/>
              </a:rPr>
              <a:t> </a:t>
            </a:r>
            <a:r>
              <a:rPr kumimoji="0" lang="es-ES" sz="1600" b="1" i="0" u="none" strike="noStrike" kern="0" cap="none" spc="0" normalizeH="0" baseline="0" noProof="0" dirty="0" smtClean="0">
                <a:ln>
                  <a:noFill/>
                </a:ln>
                <a:solidFill>
                  <a:schemeClr val="tx1"/>
                </a:solidFill>
                <a:effectLst/>
                <a:uLnTx/>
                <a:uFillTx/>
                <a:latin typeface="+mn-lt"/>
                <a:ea typeface="+mn-ea"/>
                <a:cs typeface="+mn-cs"/>
              </a:rPr>
              <a:t> </a:t>
            </a:r>
            <a:r>
              <a:rPr lang="es-ES" sz="1400" kern="0" dirty="0" smtClean="0"/>
              <a:t> TIBURONES      RAYAS     PINTARROJAS   TORPEDO</a:t>
            </a:r>
            <a:endParaRPr kumimoji="0" lang="es-ES" sz="1400" b="0" i="0" u="none" strike="noStrike" kern="0" cap="none" spc="0" normalizeH="0" baseline="0" noProof="0" dirty="0" smtClean="0">
              <a:ln>
                <a:noFill/>
              </a:ln>
              <a:solidFill>
                <a:schemeClr val="tx1"/>
              </a:solidFill>
              <a:effectLst/>
              <a:uLnTx/>
              <a:uFillTx/>
              <a:latin typeface="+mn-lt"/>
              <a:ea typeface="+mn-ea"/>
              <a:cs typeface="+mn-cs"/>
            </a:endParaRPr>
          </a:p>
        </p:txBody>
      </p:sp>
      <p:pic>
        <p:nvPicPr>
          <p:cNvPr id="11" name="Picture 7"/>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14348" y="4857760"/>
            <a:ext cx="3761314" cy="1656883"/>
          </a:xfrm>
          <a:prstGeom prst="rect">
            <a:avLst/>
          </a:prstGeom>
          <a:noFill/>
          <a:ln>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11 CuadroTexto"/>
          <p:cNvSpPr txBox="1"/>
          <p:nvPr/>
        </p:nvSpPr>
        <p:spPr>
          <a:xfrm>
            <a:off x="5500694" y="785794"/>
            <a:ext cx="2928958" cy="400110"/>
          </a:xfrm>
          <a:prstGeom prst="rect">
            <a:avLst/>
          </a:prstGeom>
          <a:solidFill>
            <a:srgbClr val="7AEF39"/>
          </a:solidFill>
          <a:ln>
            <a:solidFill>
              <a:srgbClr val="7030A0"/>
            </a:solidFill>
          </a:ln>
        </p:spPr>
        <p:txBody>
          <a:bodyPr vert="horz" wrap="square">
            <a:spAutoFit/>
          </a:bodyPr>
          <a:lstStyle/>
          <a:p>
            <a:pPr algn="ctr">
              <a:defRPr/>
            </a:pPr>
            <a:r>
              <a:rPr lang="es-ES" sz="2000" b="1" dirty="0" smtClean="0"/>
              <a:t>CODIFICACIÓN  BIDI</a:t>
            </a:r>
          </a:p>
        </p:txBody>
      </p:sp>
      <p:sp>
        <p:nvSpPr>
          <p:cNvPr id="7" name="Rectangle 4"/>
          <p:cNvSpPr txBox="1">
            <a:spLocks noChangeArrowheads="1"/>
          </p:cNvSpPr>
          <p:nvPr/>
        </p:nvSpPr>
        <p:spPr>
          <a:xfrm>
            <a:off x="5643570" y="285728"/>
            <a:ext cx="2643238" cy="357190"/>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12700">
            <a:solidFill>
              <a:srgbClr val="800000"/>
            </a:solidFill>
          </a:ln>
        </p:spPr>
        <p:txBody>
          <a:bodyPr/>
          <a:lstStyle/>
          <a:p>
            <a:pPr marL="342900" marR="0" lvl="0" indent="-342900" algn="ctr" defTabSz="914400" rtl="0" eaLnBrk="1" fontAlgn="base" latinLnBrk="0" hangingPunct="1">
              <a:lnSpc>
                <a:spcPct val="90000"/>
              </a:lnSpc>
              <a:spcBef>
                <a:spcPct val="20000"/>
              </a:spcBef>
              <a:spcAft>
                <a:spcPct val="0"/>
              </a:spcAft>
              <a:buClrTx/>
              <a:buSzTx/>
              <a:tabLst/>
              <a:defRPr/>
            </a:pPr>
            <a:r>
              <a:rPr kumimoji="0" lang="es-ES" sz="2400" b="1" i="0" u="none" strike="noStrike" kern="0" cap="none" spc="0" normalizeH="0" baseline="0" noProof="0" dirty="0" smtClean="0">
                <a:ln>
                  <a:noFill/>
                </a:ln>
                <a:solidFill>
                  <a:schemeClr val="tx1"/>
                </a:solidFill>
                <a:effectLst/>
                <a:uLnTx/>
                <a:uFillTx/>
                <a:latin typeface="+mn-lt"/>
                <a:ea typeface="+mn-ea"/>
                <a:cs typeface="+mn-cs"/>
              </a:rPr>
              <a:t>curso 2012-2013</a:t>
            </a:r>
          </a:p>
        </p:txBody>
      </p:sp>
    </p:spTree>
    <p:extLst>
      <p:ext uri="{BB962C8B-B14F-4D97-AF65-F5344CB8AC3E}">
        <p14:creationId xmlns:p14="http://schemas.microsoft.com/office/powerpoint/2010/main" xmlns="" val="318206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000" fill="hold"/>
                                        <p:tgtEl>
                                          <p:spTgt spid="12"/>
                                        </p:tgtEl>
                                        <p:attrNameLst>
                                          <p:attrName>ppt_x</p:attrName>
                                        </p:attrNameLst>
                                      </p:cBhvr>
                                      <p:tavLst>
                                        <p:tav tm="0">
                                          <p:val>
                                            <p:strVal val="#ppt_x"/>
                                          </p:val>
                                        </p:tav>
                                        <p:tav tm="100000">
                                          <p:val>
                                            <p:strVal val="#ppt_x"/>
                                          </p:val>
                                        </p:tav>
                                      </p:tavLst>
                                    </p:anim>
                                    <p:anim calcmode="lin" valueType="num">
                                      <p:cBhvr additive="base">
                                        <p:cTn id="8"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3500430" y="0"/>
            <a:ext cx="4896047" cy="7008429"/>
          </a:xfrm>
          <a:prstGeom prst="rect">
            <a:avLst/>
          </a:prstGeom>
          <a:noFill/>
          <a:ln w="9525">
            <a:noFill/>
            <a:miter lim="800000"/>
            <a:headEnd/>
            <a:tailEnd/>
          </a:ln>
          <a:effectLst/>
        </p:spPr>
      </p:pic>
      <p:sp>
        <p:nvSpPr>
          <p:cNvPr id="5" name="Rectangle 4"/>
          <p:cNvSpPr txBox="1">
            <a:spLocks noChangeArrowheads="1"/>
          </p:cNvSpPr>
          <p:nvPr/>
        </p:nvSpPr>
        <p:spPr>
          <a:xfrm>
            <a:off x="285720" y="1285860"/>
            <a:ext cx="2428924" cy="857256"/>
          </a:xfrm>
          <a:prstGeom prst="rect">
            <a:avLst/>
          </a:prstGeom>
          <a:ln w="12700">
            <a:solidFill>
              <a:srgbClr val="800000"/>
            </a:solidFill>
          </a:ln>
        </p:spPr>
        <p:txBody>
          <a:bodyPr/>
          <a:lstStyle/>
          <a:p>
            <a:pPr marL="342900" marR="0" lvl="0" indent="-342900" algn="ctr" defTabSz="914400" rtl="0" eaLnBrk="1" fontAlgn="base" latinLnBrk="0" hangingPunct="1">
              <a:lnSpc>
                <a:spcPct val="90000"/>
              </a:lnSpc>
              <a:spcBef>
                <a:spcPct val="20000"/>
              </a:spcBef>
              <a:spcAft>
                <a:spcPct val="0"/>
              </a:spcAft>
              <a:buClrTx/>
              <a:buSzTx/>
              <a:tabLst/>
              <a:defRPr/>
            </a:pPr>
            <a:r>
              <a:rPr kumimoji="0" lang="es-ES" b="1" i="0" u="none" strike="noStrike" kern="0" cap="none" spc="0" normalizeH="0" baseline="0" noProof="0" dirty="0" smtClean="0">
                <a:ln>
                  <a:noFill/>
                </a:ln>
                <a:solidFill>
                  <a:schemeClr val="tx1"/>
                </a:solidFill>
                <a:effectLst/>
                <a:uLnTx/>
                <a:uFillTx/>
                <a:latin typeface="+mn-lt"/>
                <a:ea typeface="+mn-ea"/>
                <a:cs typeface="+mn-cs"/>
              </a:rPr>
              <a:t>Estado del museo durante el curso 2001-2002</a:t>
            </a:r>
          </a:p>
        </p:txBody>
      </p:sp>
      <p:sp>
        <p:nvSpPr>
          <p:cNvPr id="4" name="29 CuadroTexto"/>
          <p:cNvSpPr txBox="1">
            <a:spLocks noChangeArrowheads="1"/>
          </p:cNvSpPr>
          <p:nvPr/>
        </p:nvSpPr>
        <p:spPr bwMode="auto">
          <a:xfrm>
            <a:off x="5286380" y="1285860"/>
            <a:ext cx="714380" cy="523220"/>
          </a:xfrm>
          <a:prstGeom prst="rect">
            <a:avLst/>
          </a:prstGeom>
          <a:blipFill>
            <a:blip r:embed="rId3"/>
            <a:tile tx="0" ty="0" sx="100000" sy="100000" flip="none" algn="tl"/>
          </a:blipFill>
          <a:ln w="9525">
            <a:solidFill>
              <a:srgbClr val="7030A0"/>
            </a:solidFill>
            <a:miter lim="800000"/>
            <a:headEnd/>
            <a:tailEnd/>
          </a:ln>
        </p:spPr>
        <p:txBody>
          <a:bodyPr wrap="square">
            <a:spAutoFit/>
          </a:bodyPr>
          <a:lstStyle/>
          <a:p>
            <a:r>
              <a:rPr lang="es-ES" sz="1400" dirty="0"/>
              <a:t>Vitrina </a:t>
            </a:r>
          </a:p>
          <a:p>
            <a:pPr algn="ctr"/>
            <a:r>
              <a:rPr lang="es-ES" sz="1400" dirty="0"/>
              <a:t>2</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IMG_3064.JPG"/>
          <p:cNvPicPr>
            <a:picLocks noChangeAspect="1"/>
          </p:cNvPicPr>
          <p:nvPr/>
        </p:nvPicPr>
        <p:blipFill>
          <a:blip r:embed="rId2" cstate="print"/>
          <a:stretch>
            <a:fillRect/>
          </a:stretch>
        </p:blipFill>
        <p:spPr>
          <a:xfrm>
            <a:off x="-1" y="0"/>
            <a:ext cx="4571999" cy="6857999"/>
          </a:xfrm>
          <a:prstGeom prst="rect">
            <a:avLst/>
          </a:prstGeom>
        </p:spPr>
      </p:pic>
      <p:pic>
        <p:nvPicPr>
          <p:cNvPr id="3" name="2 Imagen" descr="IMG_3063.JPG"/>
          <p:cNvPicPr>
            <a:picLocks noChangeAspect="1"/>
          </p:cNvPicPr>
          <p:nvPr/>
        </p:nvPicPr>
        <p:blipFill>
          <a:blip r:embed="rId3" cstate="print"/>
          <a:stretch>
            <a:fillRect/>
          </a:stretch>
        </p:blipFill>
        <p:spPr>
          <a:xfrm>
            <a:off x="3857587" y="-214338"/>
            <a:ext cx="5286413" cy="7929618"/>
          </a:xfrm>
          <a:prstGeom prst="rect">
            <a:avLst/>
          </a:prstGeom>
        </p:spPr>
      </p:pic>
      <p:sp>
        <p:nvSpPr>
          <p:cNvPr id="7" name="Rectangle 4"/>
          <p:cNvSpPr txBox="1">
            <a:spLocks noChangeArrowheads="1"/>
          </p:cNvSpPr>
          <p:nvPr/>
        </p:nvSpPr>
        <p:spPr>
          <a:xfrm>
            <a:off x="214282" y="357166"/>
            <a:ext cx="2643238" cy="42862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12700">
            <a:solidFill>
              <a:srgbClr val="800000"/>
            </a:solidFill>
          </a:ln>
        </p:spPr>
        <p:txBody>
          <a:bodyPr/>
          <a:lstStyle/>
          <a:p>
            <a:pPr marL="342900" marR="0" lvl="0" indent="-342900" algn="ctr" defTabSz="914400" rtl="0" eaLnBrk="1" fontAlgn="base" latinLnBrk="0" hangingPunct="1">
              <a:lnSpc>
                <a:spcPct val="90000"/>
              </a:lnSpc>
              <a:spcBef>
                <a:spcPct val="20000"/>
              </a:spcBef>
              <a:spcAft>
                <a:spcPct val="0"/>
              </a:spcAft>
              <a:buClrTx/>
              <a:buSzTx/>
              <a:tabLst/>
              <a:defRPr/>
            </a:pPr>
            <a:r>
              <a:rPr kumimoji="0" lang="es-ES" sz="2400" b="1" i="0" u="none" strike="noStrike" kern="0" cap="none" spc="0" normalizeH="0" baseline="0" noProof="0" dirty="0" smtClean="0">
                <a:ln>
                  <a:noFill/>
                </a:ln>
                <a:solidFill>
                  <a:schemeClr val="tx1"/>
                </a:solidFill>
                <a:effectLst/>
                <a:uLnTx/>
                <a:uFillTx/>
                <a:latin typeface="+mn-lt"/>
                <a:ea typeface="+mn-ea"/>
                <a:cs typeface="+mn-cs"/>
              </a:rPr>
              <a:t>curso 2012-2013</a:t>
            </a:r>
          </a:p>
        </p:txBody>
      </p:sp>
      <p:pic>
        <p:nvPicPr>
          <p:cNvPr id="9" name="8 Imagen" descr="17.png"/>
          <p:cNvPicPr>
            <a:picLocks noChangeAspect="1"/>
          </p:cNvPicPr>
          <p:nvPr/>
        </p:nvPicPr>
        <p:blipFill>
          <a:blip r:embed="rId4" cstate="print"/>
          <a:stretch>
            <a:fillRect/>
          </a:stretch>
        </p:blipFill>
        <p:spPr>
          <a:xfrm>
            <a:off x="1285852" y="0"/>
            <a:ext cx="6965965" cy="6858000"/>
          </a:xfrm>
          <a:prstGeom prst="rect">
            <a:avLst/>
          </a:prstGeom>
          <a:ln w="38100">
            <a:solidFill>
              <a:schemeClr val="bg1"/>
            </a:solidFill>
          </a:ln>
        </p:spPr>
      </p:pic>
      <p:sp>
        <p:nvSpPr>
          <p:cNvPr id="8" name="29 CuadroTexto"/>
          <p:cNvSpPr txBox="1">
            <a:spLocks noChangeArrowheads="1"/>
          </p:cNvSpPr>
          <p:nvPr/>
        </p:nvSpPr>
        <p:spPr bwMode="auto">
          <a:xfrm>
            <a:off x="3643306" y="5214950"/>
            <a:ext cx="714380" cy="523220"/>
          </a:xfrm>
          <a:prstGeom prst="rect">
            <a:avLst/>
          </a:prstGeom>
          <a:blipFill>
            <a:blip r:embed="rId5"/>
            <a:tile tx="0" ty="0" sx="100000" sy="100000" flip="none" algn="tl"/>
          </a:blipFill>
          <a:ln w="9525">
            <a:solidFill>
              <a:srgbClr val="7030A0"/>
            </a:solidFill>
            <a:miter lim="800000"/>
            <a:headEnd/>
            <a:tailEnd/>
          </a:ln>
        </p:spPr>
        <p:txBody>
          <a:bodyPr wrap="square">
            <a:spAutoFit/>
          </a:bodyPr>
          <a:lstStyle/>
          <a:p>
            <a:r>
              <a:rPr lang="es-ES" sz="1400" dirty="0"/>
              <a:t>Vitrina </a:t>
            </a:r>
          </a:p>
          <a:p>
            <a:pPr algn="ctr"/>
            <a:r>
              <a:rPr lang="es-ES" sz="1400" dirty="0" smtClean="0"/>
              <a:t>17</a:t>
            </a:r>
            <a:endParaRPr lang="es-ES" sz="1400" dirty="0"/>
          </a:p>
        </p:txBody>
      </p:sp>
      <p:sp>
        <p:nvSpPr>
          <p:cNvPr id="10" name="Rectangle 4"/>
          <p:cNvSpPr txBox="1">
            <a:spLocks noChangeArrowheads="1"/>
          </p:cNvSpPr>
          <p:nvPr/>
        </p:nvSpPr>
        <p:spPr>
          <a:xfrm>
            <a:off x="2357422" y="214290"/>
            <a:ext cx="2643238" cy="42862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12700">
            <a:solidFill>
              <a:srgbClr val="800000"/>
            </a:solidFill>
          </a:ln>
        </p:spPr>
        <p:txBody>
          <a:bodyPr/>
          <a:lstStyle/>
          <a:p>
            <a:pPr marL="342900" marR="0" lvl="0" indent="-342900" algn="ctr" defTabSz="914400" rtl="0" eaLnBrk="1" fontAlgn="base" latinLnBrk="0" hangingPunct="1">
              <a:lnSpc>
                <a:spcPct val="90000"/>
              </a:lnSpc>
              <a:spcBef>
                <a:spcPct val="20000"/>
              </a:spcBef>
              <a:spcAft>
                <a:spcPct val="0"/>
              </a:spcAft>
              <a:buClrTx/>
              <a:buSzTx/>
              <a:tabLst/>
              <a:defRPr/>
            </a:pPr>
            <a:r>
              <a:rPr kumimoji="0" lang="es-ES" sz="2400" b="1" i="0" u="none" strike="noStrike" kern="0" cap="none" spc="0" normalizeH="0" baseline="0" noProof="0" dirty="0" smtClean="0">
                <a:ln>
                  <a:noFill/>
                </a:ln>
                <a:solidFill>
                  <a:schemeClr val="tx1"/>
                </a:solidFill>
                <a:effectLst/>
                <a:uLnTx/>
                <a:uFillTx/>
                <a:latin typeface="+mn-lt"/>
                <a:ea typeface="+mn-ea"/>
                <a:cs typeface="+mn-cs"/>
              </a:rPr>
              <a:t>curso 2014-2015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p:cNvPicPr>
            <a:picLocks noChangeAspect="1" noChangeArrowheads="1"/>
          </p:cNvPicPr>
          <p:nvPr/>
        </p:nvPicPr>
        <p:blipFill>
          <a:blip r:embed="rId2" cstate="print"/>
          <a:srcRect/>
          <a:stretch>
            <a:fillRect/>
          </a:stretch>
        </p:blipFill>
        <p:spPr bwMode="auto">
          <a:xfrm>
            <a:off x="1" y="-64407"/>
            <a:ext cx="6143636" cy="6922407"/>
          </a:xfrm>
          <a:prstGeom prst="rect">
            <a:avLst/>
          </a:prstGeom>
          <a:noFill/>
          <a:ln w="9525">
            <a:noFill/>
            <a:miter lim="800000"/>
            <a:headEnd/>
            <a:tailEnd/>
          </a:ln>
        </p:spPr>
      </p:pic>
      <p:sp>
        <p:nvSpPr>
          <p:cNvPr id="4" name="30 CuadroTexto"/>
          <p:cNvSpPr txBox="1">
            <a:spLocks noChangeArrowheads="1"/>
          </p:cNvSpPr>
          <p:nvPr/>
        </p:nvSpPr>
        <p:spPr bwMode="auto">
          <a:xfrm>
            <a:off x="5572132" y="5500702"/>
            <a:ext cx="714375" cy="523875"/>
          </a:xfrm>
          <a:prstGeom prst="rect">
            <a:avLst/>
          </a:prstGeom>
          <a:blipFill>
            <a:blip r:embed="rId3"/>
            <a:tile tx="0" ty="0" sx="100000" sy="100000" flip="none" algn="tl"/>
          </a:blipFill>
          <a:ln w="9525">
            <a:solidFill>
              <a:srgbClr val="7030A0"/>
            </a:solidFill>
            <a:miter lim="800000"/>
            <a:headEnd/>
            <a:tailEnd/>
          </a:ln>
        </p:spPr>
        <p:txBody>
          <a:bodyPr>
            <a:spAutoFit/>
          </a:bodyPr>
          <a:lstStyle/>
          <a:p>
            <a:r>
              <a:rPr lang="es-ES" sz="1400" dirty="0"/>
              <a:t>Vitrina </a:t>
            </a:r>
          </a:p>
          <a:p>
            <a:pPr algn="ctr"/>
            <a:r>
              <a:rPr lang="es-ES" sz="1400" dirty="0"/>
              <a:t>3</a:t>
            </a:r>
          </a:p>
        </p:txBody>
      </p:sp>
      <p:pic>
        <p:nvPicPr>
          <p:cNvPr id="10" name="9 Imagen" descr="IMG_7872.JPG"/>
          <p:cNvPicPr>
            <a:picLocks noChangeAspect="1"/>
          </p:cNvPicPr>
          <p:nvPr/>
        </p:nvPicPr>
        <p:blipFill>
          <a:blip r:embed="rId4" cstate="print"/>
          <a:stretch>
            <a:fillRect/>
          </a:stretch>
        </p:blipFill>
        <p:spPr>
          <a:xfrm>
            <a:off x="142844" y="0"/>
            <a:ext cx="7072330" cy="4714887"/>
          </a:xfrm>
          <a:prstGeom prst="rect">
            <a:avLst/>
          </a:prstGeom>
        </p:spPr>
      </p:pic>
      <p:sp>
        <p:nvSpPr>
          <p:cNvPr id="8" name="30 CuadroTexto"/>
          <p:cNvSpPr txBox="1">
            <a:spLocks noChangeArrowheads="1"/>
          </p:cNvSpPr>
          <p:nvPr/>
        </p:nvSpPr>
        <p:spPr bwMode="auto">
          <a:xfrm>
            <a:off x="4429124" y="214290"/>
            <a:ext cx="714375" cy="523875"/>
          </a:xfrm>
          <a:prstGeom prst="rect">
            <a:avLst/>
          </a:prstGeom>
          <a:blipFill>
            <a:blip r:embed="rId3"/>
            <a:tile tx="0" ty="0" sx="100000" sy="100000" flip="none" algn="tl"/>
          </a:blipFill>
          <a:ln w="9525">
            <a:solidFill>
              <a:srgbClr val="7030A0"/>
            </a:solidFill>
            <a:miter lim="800000"/>
            <a:headEnd/>
            <a:tailEnd/>
          </a:ln>
        </p:spPr>
        <p:txBody>
          <a:bodyPr>
            <a:spAutoFit/>
          </a:bodyPr>
          <a:lstStyle/>
          <a:p>
            <a:r>
              <a:rPr lang="es-ES" sz="1400" dirty="0"/>
              <a:t>Vitrina </a:t>
            </a:r>
          </a:p>
          <a:p>
            <a:pPr algn="ctr"/>
            <a:r>
              <a:rPr lang="es-ES" sz="1400" dirty="0"/>
              <a:t>1</a:t>
            </a:r>
          </a:p>
        </p:txBody>
      </p:sp>
      <p:pic>
        <p:nvPicPr>
          <p:cNvPr id="11" name="10 Imagen" descr="corales.png"/>
          <p:cNvPicPr>
            <a:picLocks noChangeAspect="1"/>
          </p:cNvPicPr>
          <p:nvPr/>
        </p:nvPicPr>
        <p:blipFill>
          <a:blip r:embed="rId5" cstate="print"/>
          <a:stretch>
            <a:fillRect/>
          </a:stretch>
        </p:blipFill>
        <p:spPr>
          <a:xfrm>
            <a:off x="0" y="3015501"/>
            <a:ext cx="9144000" cy="3842498"/>
          </a:xfrm>
          <a:prstGeom prst="rect">
            <a:avLst/>
          </a:prstGeom>
        </p:spPr>
      </p:pic>
      <p:pic>
        <p:nvPicPr>
          <p:cNvPr id="12" name="11 Imagen" descr="corales 2.png"/>
          <p:cNvPicPr>
            <a:picLocks noChangeAspect="1"/>
          </p:cNvPicPr>
          <p:nvPr/>
        </p:nvPicPr>
        <p:blipFill>
          <a:blip r:embed="rId6" cstate="print"/>
          <a:stretch>
            <a:fillRect/>
          </a:stretch>
        </p:blipFill>
        <p:spPr>
          <a:xfrm>
            <a:off x="0" y="-1"/>
            <a:ext cx="9144000" cy="54774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1 (12).JPG"/>
          <p:cNvPicPr>
            <a:picLocks noChangeAspect="1"/>
          </p:cNvPicPr>
          <p:nvPr/>
        </p:nvPicPr>
        <p:blipFill>
          <a:blip r:embed="rId2" cstate="print"/>
          <a:stretch>
            <a:fillRect/>
          </a:stretch>
        </p:blipFill>
        <p:spPr>
          <a:xfrm>
            <a:off x="0" y="0"/>
            <a:ext cx="4572000" cy="6858000"/>
          </a:xfrm>
          <a:prstGeom prst="rect">
            <a:avLst/>
          </a:prstGeom>
        </p:spPr>
      </p:pic>
      <p:pic>
        <p:nvPicPr>
          <p:cNvPr id="5" name="4 Imagen" descr="museete (3).JPG"/>
          <p:cNvPicPr>
            <a:picLocks noChangeAspect="1"/>
          </p:cNvPicPr>
          <p:nvPr/>
        </p:nvPicPr>
        <p:blipFill>
          <a:blip r:embed="rId3" cstate="print"/>
          <a:stretch>
            <a:fillRect/>
          </a:stretch>
        </p:blipFill>
        <p:spPr>
          <a:xfrm>
            <a:off x="4572000" y="0"/>
            <a:ext cx="4572000" cy="6858000"/>
          </a:xfrm>
          <a:prstGeom prst="rect">
            <a:avLst/>
          </a:prstGeom>
        </p:spPr>
      </p:pic>
      <p:sp>
        <p:nvSpPr>
          <p:cNvPr id="8" name="Rectangle 4"/>
          <p:cNvSpPr txBox="1">
            <a:spLocks noChangeArrowheads="1"/>
          </p:cNvSpPr>
          <p:nvPr/>
        </p:nvSpPr>
        <p:spPr>
          <a:xfrm>
            <a:off x="285720" y="1214422"/>
            <a:ext cx="1714544" cy="642942"/>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12700">
            <a:solidFill>
              <a:srgbClr val="800000"/>
            </a:solidFill>
          </a:ln>
        </p:spPr>
        <p:txBody>
          <a:bodyPr/>
          <a:lstStyle/>
          <a:p>
            <a:pPr marL="342900" marR="0" lvl="0" indent="-342900" algn="ctr" defTabSz="914400" rtl="0" eaLnBrk="1" fontAlgn="base" latinLnBrk="0" hangingPunct="1">
              <a:lnSpc>
                <a:spcPct val="90000"/>
              </a:lnSpc>
              <a:spcBef>
                <a:spcPct val="20000"/>
              </a:spcBef>
              <a:spcAft>
                <a:spcPct val="0"/>
              </a:spcAft>
              <a:buClrTx/>
              <a:buSzTx/>
              <a:tabLst/>
              <a:defRPr/>
            </a:pPr>
            <a:r>
              <a:rPr kumimoji="0" lang="es-ES" sz="2000" b="1" i="0" u="none" strike="noStrike" kern="0" cap="none" spc="0" normalizeH="0" baseline="0" noProof="0" dirty="0" smtClean="0">
                <a:ln>
                  <a:noFill/>
                </a:ln>
                <a:solidFill>
                  <a:schemeClr val="tx1"/>
                </a:solidFill>
                <a:effectLst/>
                <a:uLnTx/>
                <a:uFillTx/>
                <a:latin typeface="+mn-lt"/>
                <a:ea typeface="+mn-ea"/>
                <a:cs typeface="+mn-cs"/>
              </a:rPr>
              <a:t>curso </a:t>
            </a:r>
          </a:p>
          <a:p>
            <a:pPr marL="342900" marR="0" lvl="0" indent="-342900" algn="ctr" defTabSz="914400" rtl="0" eaLnBrk="1" fontAlgn="base" latinLnBrk="0" hangingPunct="1">
              <a:lnSpc>
                <a:spcPct val="90000"/>
              </a:lnSpc>
              <a:spcBef>
                <a:spcPct val="20000"/>
              </a:spcBef>
              <a:spcAft>
                <a:spcPct val="0"/>
              </a:spcAft>
              <a:buClrTx/>
              <a:buSzTx/>
              <a:tabLst/>
              <a:defRPr/>
            </a:pPr>
            <a:r>
              <a:rPr kumimoji="0" lang="es-ES" sz="2000" b="1" i="0" u="none" strike="noStrike" kern="0" cap="none" spc="0" normalizeH="0" baseline="0" noProof="0" dirty="0" smtClean="0">
                <a:ln>
                  <a:noFill/>
                </a:ln>
                <a:solidFill>
                  <a:schemeClr val="tx1"/>
                </a:solidFill>
                <a:effectLst/>
                <a:uLnTx/>
                <a:uFillTx/>
                <a:latin typeface="+mn-lt"/>
                <a:ea typeface="+mn-ea"/>
                <a:cs typeface="+mn-cs"/>
              </a:rPr>
              <a:t>2012-2013</a:t>
            </a:r>
          </a:p>
        </p:txBody>
      </p:sp>
      <p:sp>
        <p:nvSpPr>
          <p:cNvPr id="9" name="Rectangle 4"/>
          <p:cNvSpPr txBox="1">
            <a:spLocks noChangeArrowheads="1"/>
          </p:cNvSpPr>
          <p:nvPr/>
        </p:nvSpPr>
        <p:spPr>
          <a:xfrm>
            <a:off x="3786182" y="285728"/>
            <a:ext cx="1500230" cy="285752"/>
          </a:xfrm>
          <a:prstGeom prst="rect">
            <a:avLst/>
          </a:prstGeom>
          <a:solidFill>
            <a:srgbClr val="7AEF39">
              <a:alpha val="55000"/>
            </a:srgbClr>
          </a:solidFill>
          <a:ln w="12700">
            <a:solidFill>
              <a:srgbClr val="800000"/>
            </a:solidFill>
          </a:ln>
        </p:spPr>
        <p:txBody>
          <a:bodyPr/>
          <a:lstStyle/>
          <a:p>
            <a:pPr marL="342900" marR="0" lvl="0" indent="-342900" algn="ctr" defTabSz="914400" rtl="0" eaLnBrk="1" fontAlgn="base" latinLnBrk="0" hangingPunct="1">
              <a:lnSpc>
                <a:spcPct val="90000"/>
              </a:lnSpc>
              <a:spcBef>
                <a:spcPct val="20000"/>
              </a:spcBef>
              <a:spcAft>
                <a:spcPct val="0"/>
              </a:spcAft>
              <a:buClrTx/>
              <a:buSzTx/>
              <a:tabLst/>
              <a:defRPr/>
            </a:pPr>
            <a:r>
              <a:rPr kumimoji="0" lang="es-ES" b="1" i="0" u="none" strike="noStrike" kern="0" cap="none" spc="0" normalizeH="0" baseline="0" noProof="0" dirty="0" smtClean="0">
                <a:ln>
                  <a:noFill/>
                </a:ln>
                <a:solidFill>
                  <a:schemeClr val="tx1"/>
                </a:solidFill>
                <a:effectLst/>
                <a:uLnTx/>
                <a:uFillTx/>
                <a:latin typeface="+mn-lt"/>
                <a:ea typeface="+mn-ea"/>
                <a:cs typeface="+mn-cs"/>
              </a:rPr>
              <a:t>LIMPIANDO</a:t>
            </a:r>
          </a:p>
        </p:txBody>
      </p:sp>
      <p:pic>
        <p:nvPicPr>
          <p:cNvPr id="4" name="3 Imagen" descr="museete (9).JPG"/>
          <p:cNvPicPr>
            <a:picLocks noChangeAspect="1"/>
          </p:cNvPicPr>
          <p:nvPr/>
        </p:nvPicPr>
        <p:blipFill>
          <a:blip r:embed="rId4" cstate="print"/>
          <a:stretch>
            <a:fillRect/>
          </a:stretch>
        </p:blipFill>
        <p:spPr>
          <a:xfrm>
            <a:off x="0" y="762000"/>
            <a:ext cx="9144000" cy="6096000"/>
          </a:xfrm>
          <a:prstGeom prst="rect">
            <a:avLst/>
          </a:prstGeom>
        </p:spPr>
      </p:pic>
      <p:sp>
        <p:nvSpPr>
          <p:cNvPr id="6" name="Rectangle 4"/>
          <p:cNvSpPr txBox="1">
            <a:spLocks noChangeArrowheads="1"/>
          </p:cNvSpPr>
          <p:nvPr/>
        </p:nvSpPr>
        <p:spPr>
          <a:xfrm>
            <a:off x="5929322" y="1643050"/>
            <a:ext cx="2643238" cy="42862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12700">
            <a:solidFill>
              <a:srgbClr val="800000"/>
            </a:solidFill>
          </a:ln>
        </p:spPr>
        <p:txBody>
          <a:bodyPr/>
          <a:lstStyle/>
          <a:p>
            <a:pPr marL="342900" marR="0" lvl="0" indent="-342900" algn="ctr" defTabSz="914400" rtl="0" eaLnBrk="1" fontAlgn="base" latinLnBrk="0" hangingPunct="1">
              <a:lnSpc>
                <a:spcPct val="90000"/>
              </a:lnSpc>
              <a:spcBef>
                <a:spcPct val="20000"/>
              </a:spcBef>
              <a:spcAft>
                <a:spcPct val="0"/>
              </a:spcAft>
              <a:buClrTx/>
              <a:buSzTx/>
              <a:tabLst/>
              <a:defRPr/>
            </a:pPr>
            <a:r>
              <a:rPr kumimoji="0" lang="es-ES" sz="2400" b="1" i="0" u="none" strike="noStrike" kern="0" cap="none" spc="0" normalizeH="0" baseline="0" noProof="0" dirty="0" smtClean="0">
                <a:ln>
                  <a:noFill/>
                </a:ln>
                <a:solidFill>
                  <a:schemeClr val="tx1"/>
                </a:solidFill>
                <a:effectLst/>
                <a:uLnTx/>
                <a:uFillTx/>
                <a:latin typeface="+mn-lt"/>
                <a:ea typeface="+mn-ea"/>
                <a:cs typeface="+mn-cs"/>
              </a:rPr>
              <a:t>curso 2014-2015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p:cNvPicPr>
            <a:picLocks noChangeAspect="1" noChangeArrowheads="1"/>
          </p:cNvPicPr>
          <p:nvPr/>
        </p:nvPicPr>
        <p:blipFill>
          <a:blip r:embed="rId2"/>
          <a:srcRect/>
          <a:stretch>
            <a:fillRect/>
          </a:stretch>
        </p:blipFill>
        <p:spPr bwMode="auto">
          <a:xfrm>
            <a:off x="3748089" y="0"/>
            <a:ext cx="5395912" cy="6858000"/>
          </a:xfrm>
          <a:prstGeom prst="rect">
            <a:avLst/>
          </a:prstGeom>
          <a:noFill/>
          <a:ln w="9525">
            <a:noFill/>
            <a:miter lim="800000"/>
            <a:headEnd/>
            <a:tailEnd/>
          </a:ln>
        </p:spPr>
      </p:pic>
      <p:pic>
        <p:nvPicPr>
          <p:cNvPr id="9" name="8 Imagen" descr="4.png"/>
          <p:cNvPicPr>
            <a:picLocks noChangeAspect="1"/>
          </p:cNvPicPr>
          <p:nvPr/>
        </p:nvPicPr>
        <p:blipFill>
          <a:blip r:embed="rId3" cstate="print"/>
          <a:stretch>
            <a:fillRect/>
          </a:stretch>
        </p:blipFill>
        <p:spPr>
          <a:xfrm>
            <a:off x="-642974" y="-1143033"/>
            <a:ext cx="5214974" cy="4963918"/>
          </a:xfrm>
          <a:prstGeom prst="rect">
            <a:avLst/>
          </a:prstGeom>
        </p:spPr>
      </p:pic>
      <p:sp>
        <p:nvSpPr>
          <p:cNvPr id="7" name="31 CuadroTexto"/>
          <p:cNvSpPr txBox="1">
            <a:spLocks noChangeArrowheads="1"/>
          </p:cNvSpPr>
          <p:nvPr/>
        </p:nvSpPr>
        <p:spPr bwMode="auto">
          <a:xfrm>
            <a:off x="5572132" y="0"/>
            <a:ext cx="714375" cy="523875"/>
          </a:xfrm>
          <a:prstGeom prst="rect">
            <a:avLst/>
          </a:prstGeom>
          <a:blipFill>
            <a:blip r:embed="rId4"/>
            <a:tile tx="0" ty="0" sx="100000" sy="100000" flip="none" algn="tl"/>
          </a:blipFill>
          <a:ln w="9525">
            <a:solidFill>
              <a:srgbClr val="7030A0"/>
            </a:solidFill>
            <a:miter lim="800000"/>
            <a:headEnd/>
            <a:tailEnd/>
          </a:ln>
        </p:spPr>
        <p:txBody>
          <a:bodyPr>
            <a:spAutoFit/>
          </a:bodyPr>
          <a:lstStyle/>
          <a:p>
            <a:r>
              <a:rPr lang="es-ES" sz="1400" dirty="0"/>
              <a:t>Vitrina </a:t>
            </a:r>
          </a:p>
          <a:p>
            <a:pPr algn="ctr"/>
            <a:r>
              <a:rPr lang="es-ES" sz="1400" dirty="0"/>
              <a:t>4</a:t>
            </a:r>
          </a:p>
        </p:txBody>
      </p:sp>
      <p:pic>
        <p:nvPicPr>
          <p:cNvPr id="8" name="7 Imagen" descr="final 5 aves.png"/>
          <p:cNvPicPr>
            <a:picLocks noChangeAspect="1"/>
          </p:cNvPicPr>
          <p:nvPr/>
        </p:nvPicPr>
        <p:blipFill>
          <a:blip r:embed="rId5" cstate="print"/>
          <a:stretch>
            <a:fillRect/>
          </a:stretch>
        </p:blipFill>
        <p:spPr>
          <a:xfrm>
            <a:off x="0" y="1892846"/>
            <a:ext cx="7286644" cy="49651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museete (10).JPG"/>
          <p:cNvPicPr>
            <a:picLocks noChangeAspect="1"/>
          </p:cNvPicPr>
          <p:nvPr/>
        </p:nvPicPr>
        <p:blipFill>
          <a:blip r:embed="rId2" cstate="print"/>
          <a:stretch>
            <a:fillRect/>
          </a:stretch>
        </p:blipFill>
        <p:spPr>
          <a:xfrm>
            <a:off x="0" y="0"/>
            <a:ext cx="5214942" cy="3476628"/>
          </a:xfrm>
          <a:prstGeom prst="rect">
            <a:avLst/>
          </a:prstGeom>
        </p:spPr>
      </p:pic>
      <p:pic>
        <p:nvPicPr>
          <p:cNvPr id="4" name="3 Imagen" descr="museete (12).JPG"/>
          <p:cNvPicPr>
            <a:picLocks noChangeAspect="1"/>
          </p:cNvPicPr>
          <p:nvPr/>
        </p:nvPicPr>
        <p:blipFill>
          <a:blip r:embed="rId3" cstate="print"/>
          <a:stretch>
            <a:fillRect/>
          </a:stretch>
        </p:blipFill>
        <p:spPr>
          <a:xfrm>
            <a:off x="4143372" y="285728"/>
            <a:ext cx="5000628" cy="3333752"/>
          </a:xfrm>
          <a:prstGeom prst="rect">
            <a:avLst/>
          </a:prstGeom>
          <a:ln w="38100">
            <a:solidFill>
              <a:schemeClr val="bg1"/>
            </a:solidFill>
          </a:ln>
        </p:spPr>
      </p:pic>
      <p:pic>
        <p:nvPicPr>
          <p:cNvPr id="1026" name="Picture 2"/>
          <p:cNvPicPr>
            <a:picLocks noChangeAspect="1" noChangeArrowheads="1"/>
          </p:cNvPicPr>
          <p:nvPr/>
        </p:nvPicPr>
        <p:blipFill>
          <a:blip r:embed="rId4" cstate="print"/>
          <a:srcRect/>
          <a:stretch>
            <a:fillRect/>
          </a:stretch>
        </p:blipFill>
        <p:spPr bwMode="auto">
          <a:xfrm>
            <a:off x="214282" y="1643050"/>
            <a:ext cx="3357586" cy="3151649"/>
          </a:xfrm>
          <a:prstGeom prst="rect">
            <a:avLst/>
          </a:prstGeom>
          <a:noFill/>
          <a:ln w="34925">
            <a:solidFill>
              <a:schemeClr val="bg1"/>
            </a:solidFill>
            <a:miter lim="800000"/>
            <a:headEnd/>
            <a:tailEnd/>
          </a:ln>
          <a:effectLst/>
        </p:spPr>
      </p:pic>
      <p:pic>
        <p:nvPicPr>
          <p:cNvPr id="3" name="2 Imagen" descr="museete (20).JPG"/>
          <p:cNvPicPr>
            <a:picLocks noChangeAspect="1"/>
          </p:cNvPicPr>
          <p:nvPr/>
        </p:nvPicPr>
        <p:blipFill>
          <a:blip r:embed="rId5" cstate="print"/>
          <a:stretch>
            <a:fillRect/>
          </a:stretch>
        </p:blipFill>
        <p:spPr>
          <a:xfrm>
            <a:off x="0" y="761999"/>
            <a:ext cx="9144000" cy="6096001"/>
          </a:xfrm>
          <a:prstGeom prst="rect">
            <a:avLst/>
          </a:prstGeom>
          <a:ln w="44450" cmpd="sng">
            <a:solidFill>
              <a:schemeClr val="bg1"/>
            </a:solidFill>
          </a:ln>
        </p:spPr>
      </p:pic>
      <p:sp>
        <p:nvSpPr>
          <p:cNvPr id="7" name="Rectangle 4"/>
          <p:cNvSpPr txBox="1">
            <a:spLocks noChangeArrowheads="1"/>
          </p:cNvSpPr>
          <p:nvPr/>
        </p:nvSpPr>
        <p:spPr>
          <a:xfrm>
            <a:off x="6286512" y="5572140"/>
            <a:ext cx="2643238" cy="357190"/>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12700">
            <a:solidFill>
              <a:srgbClr val="800000"/>
            </a:solidFill>
          </a:ln>
        </p:spPr>
        <p:txBody>
          <a:bodyPr/>
          <a:lstStyle/>
          <a:p>
            <a:pPr marL="342900" marR="0" lvl="0" indent="-342900" algn="ctr" defTabSz="914400" rtl="0" eaLnBrk="1" fontAlgn="base" latinLnBrk="0" hangingPunct="1">
              <a:lnSpc>
                <a:spcPct val="90000"/>
              </a:lnSpc>
              <a:spcBef>
                <a:spcPct val="20000"/>
              </a:spcBef>
              <a:spcAft>
                <a:spcPct val="0"/>
              </a:spcAft>
              <a:buClrTx/>
              <a:buSzTx/>
              <a:tabLst/>
              <a:defRPr/>
            </a:pPr>
            <a:r>
              <a:rPr kumimoji="0" lang="es-ES" sz="2400" b="1" i="0" u="none" strike="noStrike" kern="0" cap="none" spc="0" normalizeH="0" baseline="0" noProof="0" dirty="0" smtClean="0">
                <a:ln>
                  <a:noFill/>
                </a:ln>
                <a:solidFill>
                  <a:schemeClr val="tx1"/>
                </a:solidFill>
                <a:effectLst/>
                <a:uLnTx/>
                <a:uFillTx/>
                <a:latin typeface="+mn-lt"/>
                <a:ea typeface="+mn-ea"/>
                <a:cs typeface="+mn-cs"/>
              </a:rPr>
              <a:t>curso 2014-2015</a:t>
            </a:r>
          </a:p>
        </p:txBody>
      </p:sp>
      <p:sp>
        <p:nvSpPr>
          <p:cNvPr id="8" name="32 CuadroTexto"/>
          <p:cNvSpPr txBox="1">
            <a:spLocks noChangeArrowheads="1"/>
          </p:cNvSpPr>
          <p:nvPr/>
        </p:nvSpPr>
        <p:spPr bwMode="auto">
          <a:xfrm>
            <a:off x="2357422" y="3857628"/>
            <a:ext cx="714375" cy="523875"/>
          </a:xfrm>
          <a:prstGeom prst="rect">
            <a:avLst/>
          </a:prstGeom>
          <a:blipFill>
            <a:blip r:embed="rId6"/>
            <a:tile tx="0" ty="0" sx="100000" sy="100000" flip="none" algn="tl"/>
          </a:blipFill>
          <a:ln w="9525">
            <a:solidFill>
              <a:srgbClr val="7030A0"/>
            </a:solidFill>
            <a:miter lim="800000"/>
            <a:headEnd/>
            <a:tailEnd/>
          </a:ln>
        </p:spPr>
        <p:txBody>
          <a:bodyPr>
            <a:spAutoFit/>
          </a:bodyPr>
          <a:lstStyle/>
          <a:p>
            <a:r>
              <a:rPr lang="es-ES" sz="1400" dirty="0"/>
              <a:t>Vitrina </a:t>
            </a:r>
          </a:p>
          <a:p>
            <a:pPr algn="ctr"/>
            <a:r>
              <a:rPr lang="es-ES" sz="1400" dirty="0"/>
              <a:t>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4"/>
          <p:cNvSpPr txBox="1">
            <a:spLocks noChangeArrowheads="1"/>
          </p:cNvSpPr>
          <p:nvPr/>
        </p:nvSpPr>
        <p:spPr>
          <a:xfrm>
            <a:off x="1000100" y="357166"/>
            <a:ext cx="4000528" cy="714380"/>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12700">
            <a:solidFill>
              <a:srgbClr val="800000"/>
            </a:solidFill>
          </a:ln>
        </p:spPr>
        <p:txBody>
          <a:bodyPr/>
          <a:lstStyle/>
          <a:p>
            <a:pPr marL="342900" lvl="0" indent="-342900" algn="ctr">
              <a:lnSpc>
                <a:spcPct val="90000"/>
              </a:lnSpc>
              <a:spcBef>
                <a:spcPct val="20000"/>
              </a:spcBef>
              <a:defRPr/>
            </a:pPr>
            <a:r>
              <a:rPr lang="es-ES" sz="2400" b="1" kern="0" dirty="0" smtClean="0"/>
              <a:t>Estado del museo durante el curso 2001-2002</a:t>
            </a:r>
          </a:p>
        </p:txBody>
      </p:sp>
      <p:pic>
        <p:nvPicPr>
          <p:cNvPr id="18435" name="Picture 3"/>
          <p:cNvPicPr>
            <a:picLocks noChangeAspect="1" noChangeArrowheads="1"/>
          </p:cNvPicPr>
          <p:nvPr/>
        </p:nvPicPr>
        <p:blipFill>
          <a:blip r:embed="rId2"/>
          <a:srcRect/>
          <a:stretch>
            <a:fillRect/>
          </a:stretch>
        </p:blipFill>
        <p:spPr bwMode="auto">
          <a:xfrm>
            <a:off x="1285852" y="1785926"/>
            <a:ext cx="7628798" cy="4572032"/>
          </a:xfrm>
          <a:prstGeom prst="rect">
            <a:avLst/>
          </a:prstGeom>
          <a:noFill/>
          <a:ln w="9525">
            <a:noFill/>
            <a:miter lim="800000"/>
            <a:headEnd/>
            <a:tailEnd/>
          </a:ln>
        </p:spPr>
      </p:pic>
      <p:sp>
        <p:nvSpPr>
          <p:cNvPr id="18439" name="Text Box 7"/>
          <p:cNvSpPr txBox="1">
            <a:spLocks noChangeArrowheads="1"/>
          </p:cNvSpPr>
          <p:nvPr/>
        </p:nvSpPr>
        <p:spPr bwMode="auto">
          <a:xfrm>
            <a:off x="7572396" y="714356"/>
            <a:ext cx="360362" cy="395287"/>
          </a:xfrm>
          <a:prstGeom prst="rect">
            <a:avLst/>
          </a:prstGeom>
          <a:noFill/>
          <a:ln w="28575">
            <a:solidFill>
              <a:srgbClr val="800000"/>
            </a:solidFill>
            <a:miter lim="800000"/>
            <a:headEnd/>
            <a:tailEnd/>
          </a:ln>
        </p:spPr>
        <p:txBody>
          <a:bodyPr>
            <a:spAutoFit/>
          </a:bodyPr>
          <a:lstStyle/>
          <a:p>
            <a:pPr algn="ctr">
              <a:spcBef>
                <a:spcPct val="50000"/>
              </a:spcBef>
            </a:pPr>
            <a:r>
              <a:rPr lang="es-ES"/>
              <a:t>6</a:t>
            </a:r>
          </a:p>
        </p:txBody>
      </p:sp>
      <p:sp>
        <p:nvSpPr>
          <p:cNvPr id="18440" name="Text Box 8"/>
          <p:cNvSpPr txBox="1">
            <a:spLocks noChangeArrowheads="1"/>
          </p:cNvSpPr>
          <p:nvPr/>
        </p:nvSpPr>
        <p:spPr bwMode="auto">
          <a:xfrm>
            <a:off x="6786578" y="928670"/>
            <a:ext cx="360362" cy="395288"/>
          </a:xfrm>
          <a:prstGeom prst="rect">
            <a:avLst/>
          </a:prstGeom>
          <a:noFill/>
          <a:ln w="28575">
            <a:solidFill>
              <a:srgbClr val="800000"/>
            </a:solidFill>
            <a:miter lim="800000"/>
            <a:headEnd/>
            <a:tailEnd/>
          </a:ln>
        </p:spPr>
        <p:txBody>
          <a:bodyPr>
            <a:spAutoFit/>
          </a:bodyPr>
          <a:lstStyle/>
          <a:p>
            <a:pPr algn="ctr">
              <a:spcBef>
                <a:spcPct val="50000"/>
              </a:spcBef>
            </a:pPr>
            <a:r>
              <a:rPr lang="es-ES"/>
              <a:t>7</a:t>
            </a:r>
          </a:p>
        </p:txBody>
      </p:sp>
      <p:sp>
        <p:nvSpPr>
          <p:cNvPr id="18441" name="Text Box 9"/>
          <p:cNvSpPr txBox="1">
            <a:spLocks noChangeArrowheads="1"/>
          </p:cNvSpPr>
          <p:nvPr/>
        </p:nvSpPr>
        <p:spPr bwMode="auto">
          <a:xfrm>
            <a:off x="5715008" y="1000108"/>
            <a:ext cx="360363" cy="395287"/>
          </a:xfrm>
          <a:prstGeom prst="rect">
            <a:avLst/>
          </a:prstGeom>
          <a:noFill/>
          <a:ln w="28575">
            <a:solidFill>
              <a:srgbClr val="800000"/>
            </a:solidFill>
            <a:miter lim="800000"/>
            <a:headEnd/>
            <a:tailEnd/>
          </a:ln>
        </p:spPr>
        <p:txBody>
          <a:bodyPr>
            <a:spAutoFit/>
          </a:bodyPr>
          <a:lstStyle/>
          <a:p>
            <a:pPr algn="ctr">
              <a:spcBef>
                <a:spcPct val="50000"/>
              </a:spcBef>
            </a:pPr>
            <a:r>
              <a:rPr lang="es-ES"/>
              <a:t>8</a:t>
            </a:r>
          </a:p>
        </p:txBody>
      </p:sp>
      <p:sp>
        <p:nvSpPr>
          <p:cNvPr id="9" name="8 CuadroTexto"/>
          <p:cNvSpPr txBox="1"/>
          <p:nvPr/>
        </p:nvSpPr>
        <p:spPr>
          <a:xfrm>
            <a:off x="214282" y="214290"/>
            <a:ext cx="518988" cy="1643074"/>
          </a:xfrm>
          <a:prstGeom prst="rect">
            <a:avLst/>
          </a:prstGeom>
          <a:noFill/>
          <a:ln>
            <a:solidFill>
              <a:srgbClr val="7030A0"/>
            </a:solidFill>
          </a:ln>
        </p:spPr>
        <p:txBody>
          <a:bodyPr vert="wordArtVert" anchor="ctr">
            <a:spAutoFit/>
          </a:bodyPr>
          <a:lstStyle/>
          <a:p>
            <a:pPr algn="ctr">
              <a:defRPr/>
            </a:pPr>
            <a:r>
              <a:rPr lang="es-ES" sz="1000" dirty="0"/>
              <a:t>Esqueleto</a:t>
            </a:r>
          </a:p>
          <a:p>
            <a:pPr algn="ctr">
              <a:defRPr/>
            </a:pPr>
            <a:endParaRPr lang="es-ES" sz="1000" dirty="0"/>
          </a:p>
        </p:txBody>
      </p:sp>
      <p:sp>
        <p:nvSpPr>
          <p:cNvPr id="10" name="9 CuadroTexto"/>
          <p:cNvSpPr txBox="1"/>
          <p:nvPr/>
        </p:nvSpPr>
        <p:spPr>
          <a:xfrm>
            <a:off x="214282" y="2000240"/>
            <a:ext cx="652615" cy="1928826"/>
          </a:xfrm>
          <a:prstGeom prst="rect">
            <a:avLst/>
          </a:prstGeom>
          <a:noFill/>
          <a:ln>
            <a:solidFill>
              <a:srgbClr val="7030A0"/>
            </a:solidFill>
          </a:ln>
        </p:spPr>
        <p:txBody>
          <a:bodyPr vert="wordArtVert">
            <a:spAutoFit/>
          </a:bodyPr>
          <a:lstStyle/>
          <a:p>
            <a:pPr>
              <a:defRPr/>
            </a:pPr>
            <a:r>
              <a:rPr lang="es-ES" sz="1400" dirty="0"/>
              <a:t>Vitrina </a:t>
            </a:r>
          </a:p>
          <a:p>
            <a:pPr algn="ctr">
              <a:defRPr/>
            </a:pPr>
            <a:r>
              <a:rPr lang="es-ES" sz="1400" dirty="0"/>
              <a:t>7</a:t>
            </a:r>
          </a:p>
        </p:txBody>
      </p:sp>
      <p:sp>
        <p:nvSpPr>
          <p:cNvPr id="11" name="10 CuadroTexto"/>
          <p:cNvSpPr txBox="1"/>
          <p:nvPr/>
        </p:nvSpPr>
        <p:spPr>
          <a:xfrm>
            <a:off x="214282" y="3929066"/>
            <a:ext cx="652615" cy="1857388"/>
          </a:xfrm>
          <a:prstGeom prst="rect">
            <a:avLst/>
          </a:prstGeom>
          <a:noFill/>
          <a:ln>
            <a:solidFill>
              <a:srgbClr val="7030A0"/>
            </a:solidFill>
          </a:ln>
        </p:spPr>
        <p:txBody>
          <a:bodyPr vert="wordArtVert">
            <a:spAutoFit/>
          </a:bodyPr>
          <a:lstStyle/>
          <a:p>
            <a:pPr>
              <a:defRPr/>
            </a:pPr>
            <a:r>
              <a:rPr lang="es-ES" sz="1400" dirty="0"/>
              <a:t>Vitrina </a:t>
            </a:r>
          </a:p>
          <a:p>
            <a:pPr algn="ctr">
              <a:defRPr/>
            </a:pPr>
            <a:r>
              <a:rPr lang="es-ES" sz="1400" dirty="0"/>
              <a:t>8</a:t>
            </a:r>
          </a:p>
        </p:txBody>
      </p:sp>
      <p:sp>
        <p:nvSpPr>
          <p:cNvPr id="12" name="11 Flecha abajo"/>
          <p:cNvSpPr/>
          <p:nvPr/>
        </p:nvSpPr>
        <p:spPr>
          <a:xfrm flipH="1">
            <a:off x="6903734" y="1428736"/>
            <a:ext cx="97157" cy="571504"/>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Flecha abajo"/>
          <p:cNvSpPr/>
          <p:nvPr/>
        </p:nvSpPr>
        <p:spPr>
          <a:xfrm>
            <a:off x="5786446" y="1500174"/>
            <a:ext cx="142876" cy="500066"/>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Flecha abajo"/>
          <p:cNvSpPr/>
          <p:nvPr/>
        </p:nvSpPr>
        <p:spPr>
          <a:xfrm>
            <a:off x="7715272" y="1214422"/>
            <a:ext cx="71438" cy="928694"/>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7" name="16 Imagen" descr="6.png"/>
          <p:cNvPicPr>
            <a:picLocks noChangeAspect="1"/>
          </p:cNvPicPr>
          <p:nvPr/>
        </p:nvPicPr>
        <p:blipFill>
          <a:blip r:embed="rId3" cstate="print"/>
          <a:stretch>
            <a:fillRect/>
          </a:stretch>
        </p:blipFill>
        <p:spPr>
          <a:xfrm>
            <a:off x="6453277" y="0"/>
            <a:ext cx="2690723" cy="6858000"/>
          </a:xfrm>
          <a:prstGeom prst="rect">
            <a:avLst/>
          </a:prstGeom>
        </p:spPr>
      </p:pic>
      <p:sp>
        <p:nvSpPr>
          <p:cNvPr id="18" name="17 CuadroTexto"/>
          <p:cNvSpPr txBox="1"/>
          <p:nvPr/>
        </p:nvSpPr>
        <p:spPr>
          <a:xfrm>
            <a:off x="7685907" y="6334780"/>
            <a:ext cx="1458093" cy="523220"/>
          </a:xfrm>
          <a:prstGeom prst="rect">
            <a:avLst/>
          </a:prstGeom>
          <a:blipFill>
            <a:blip r:embed="rId4"/>
            <a:tile tx="0" ty="0" sx="100000" sy="100000" flip="none" algn="tl"/>
          </a:blipFill>
          <a:ln>
            <a:solidFill>
              <a:srgbClr val="7030A0"/>
            </a:solidFill>
          </a:ln>
        </p:spPr>
        <p:txBody>
          <a:bodyPr vert="horz" wrap="square">
            <a:spAutoFit/>
          </a:bodyPr>
          <a:lstStyle/>
          <a:p>
            <a:pPr algn="ctr">
              <a:defRPr/>
            </a:pPr>
            <a:r>
              <a:rPr lang="es-ES" sz="1400" dirty="0"/>
              <a:t>Vitrina </a:t>
            </a:r>
            <a:r>
              <a:rPr lang="es-ES" sz="1400" dirty="0" smtClean="0"/>
              <a:t> 6</a:t>
            </a:r>
          </a:p>
          <a:p>
            <a:pPr algn="ctr">
              <a:defRPr/>
            </a:pPr>
            <a:r>
              <a:rPr lang="es-ES" sz="1400" dirty="0" smtClean="0"/>
              <a:t>esqueleto 1883</a:t>
            </a:r>
            <a:endParaRPr lang="es-ES" sz="1400" dirty="0"/>
          </a:p>
        </p:txBody>
      </p:sp>
      <p:pic>
        <p:nvPicPr>
          <p:cNvPr id="19" name="Picture 3"/>
          <p:cNvPicPr>
            <a:picLocks noChangeAspect="1" noChangeArrowheads="1"/>
          </p:cNvPicPr>
          <p:nvPr/>
        </p:nvPicPr>
        <p:blipFill>
          <a:blip r:embed="rId5"/>
          <a:srcRect/>
          <a:stretch>
            <a:fillRect/>
          </a:stretch>
        </p:blipFill>
        <p:spPr bwMode="auto">
          <a:xfrm>
            <a:off x="2143108" y="0"/>
            <a:ext cx="4689724" cy="5089074"/>
          </a:xfrm>
          <a:prstGeom prst="rect">
            <a:avLst/>
          </a:prstGeom>
          <a:noFill/>
          <a:ln w="9525">
            <a:noFill/>
            <a:miter lim="800000"/>
            <a:headEnd/>
            <a:tailEnd/>
          </a:ln>
        </p:spPr>
      </p:pic>
      <p:sp>
        <p:nvSpPr>
          <p:cNvPr id="20" name="19 CuadroTexto"/>
          <p:cNvSpPr txBox="1"/>
          <p:nvPr/>
        </p:nvSpPr>
        <p:spPr>
          <a:xfrm>
            <a:off x="4643438" y="1785926"/>
            <a:ext cx="886589" cy="523220"/>
          </a:xfrm>
          <a:prstGeom prst="rect">
            <a:avLst/>
          </a:prstGeom>
          <a:blipFill>
            <a:blip r:embed="rId4"/>
            <a:tile tx="0" ty="0" sx="100000" sy="100000" flip="none" algn="tl"/>
          </a:blipFill>
          <a:ln>
            <a:solidFill>
              <a:srgbClr val="7030A0"/>
            </a:solidFill>
          </a:ln>
        </p:spPr>
        <p:txBody>
          <a:bodyPr vert="horz" wrap="square">
            <a:spAutoFit/>
          </a:bodyPr>
          <a:lstStyle/>
          <a:p>
            <a:pPr algn="ctr">
              <a:defRPr/>
            </a:pPr>
            <a:r>
              <a:rPr lang="es-ES" sz="1400" dirty="0"/>
              <a:t>Vitrina </a:t>
            </a:r>
          </a:p>
          <a:p>
            <a:pPr algn="ctr">
              <a:defRPr/>
            </a:pPr>
            <a:r>
              <a:rPr lang="es-ES" sz="1400" dirty="0"/>
              <a:t>7</a:t>
            </a:r>
          </a:p>
        </p:txBody>
      </p:sp>
      <p:pic>
        <p:nvPicPr>
          <p:cNvPr id="21" name="20 Imagen" descr="7d..JPG"/>
          <p:cNvPicPr>
            <a:picLocks noChangeAspect="1"/>
          </p:cNvPicPr>
          <p:nvPr/>
        </p:nvPicPr>
        <p:blipFill>
          <a:blip r:embed="rId6" cstate="print"/>
          <a:stretch>
            <a:fillRect/>
          </a:stretch>
        </p:blipFill>
        <p:spPr>
          <a:xfrm>
            <a:off x="4976782" y="3732587"/>
            <a:ext cx="4167218" cy="3125413"/>
          </a:xfrm>
          <a:prstGeom prst="rect">
            <a:avLst/>
          </a:prstGeom>
        </p:spPr>
      </p:pic>
      <p:pic>
        <p:nvPicPr>
          <p:cNvPr id="22" name="Picture 5"/>
          <p:cNvPicPr>
            <a:picLocks noChangeAspect="1" noChangeArrowheads="1"/>
          </p:cNvPicPr>
          <p:nvPr/>
        </p:nvPicPr>
        <p:blipFill>
          <a:blip r:embed="rId7"/>
          <a:srcRect/>
          <a:stretch>
            <a:fillRect/>
          </a:stretch>
        </p:blipFill>
        <p:spPr bwMode="auto">
          <a:xfrm>
            <a:off x="0" y="0"/>
            <a:ext cx="5277460" cy="5786454"/>
          </a:xfrm>
          <a:prstGeom prst="rect">
            <a:avLst/>
          </a:prstGeom>
          <a:noFill/>
          <a:ln w="34925">
            <a:solidFill>
              <a:schemeClr val="bg1"/>
            </a:solidFill>
            <a:miter lim="800000"/>
            <a:headEnd/>
            <a:tailEnd/>
          </a:ln>
        </p:spPr>
      </p:pic>
      <p:pic>
        <p:nvPicPr>
          <p:cNvPr id="23" name="22 Imagen" descr="8c..JPG"/>
          <p:cNvPicPr>
            <a:picLocks noChangeAspect="1"/>
          </p:cNvPicPr>
          <p:nvPr/>
        </p:nvPicPr>
        <p:blipFill>
          <a:blip r:embed="rId8" cstate="print"/>
          <a:stretch>
            <a:fillRect/>
          </a:stretch>
        </p:blipFill>
        <p:spPr>
          <a:xfrm>
            <a:off x="5143472" y="3857604"/>
            <a:ext cx="4000528" cy="3000396"/>
          </a:xfrm>
          <a:prstGeom prst="rect">
            <a:avLst/>
          </a:prstGeom>
          <a:ln w="34925">
            <a:solidFill>
              <a:schemeClr val="bg1"/>
            </a:solidFill>
          </a:ln>
        </p:spPr>
      </p:pic>
      <p:pic>
        <p:nvPicPr>
          <p:cNvPr id="24" name="23 Imagen" descr="materias tintoreas.png"/>
          <p:cNvPicPr>
            <a:picLocks noChangeAspect="1"/>
          </p:cNvPicPr>
          <p:nvPr/>
        </p:nvPicPr>
        <p:blipFill>
          <a:blip r:embed="rId9" cstate="print"/>
          <a:stretch>
            <a:fillRect/>
          </a:stretch>
        </p:blipFill>
        <p:spPr>
          <a:xfrm>
            <a:off x="0" y="4929198"/>
            <a:ext cx="4276349" cy="1928802"/>
          </a:xfrm>
          <a:prstGeom prst="rect">
            <a:avLst/>
          </a:prstGeom>
          <a:ln w="38100">
            <a:solidFill>
              <a:schemeClr val="bg1"/>
            </a:solidFill>
          </a:ln>
        </p:spPr>
      </p:pic>
      <p:sp>
        <p:nvSpPr>
          <p:cNvPr id="25" name="24 CuadroTexto"/>
          <p:cNvSpPr txBox="1"/>
          <p:nvPr/>
        </p:nvSpPr>
        <p:spPr>
          <a:xfrm>
            <a:off x="1928794" y="3500438"/>
            <a:ext cx="886589" cy="523220"/>
          </a:xfrm>
          <a:prstGeom prst="rect">
            <a:avLst/>
          </a:prstGeom>
          <a:blipFill>
            <a:blip r:embed="rId4"/>
            <a:tile tx="0" ty="0" sx="100000" sy="100000" flip="none" algn="tl"/>
          </a:blipFill>
          <a:ln>
            <a:solidFill>
              <a:srgbClr val="7030A0"/>
            </a:solidFill>
          </a:ln>
        </p:spPr>
        <p:txBody>
          <a:bodyPr vert="horz" wrap="square">
            <a:spAutoFit/>
          </a:bodyPr>
          <a:lstStyle/>
          <a:p>
            <a:pPr algn="ctr">
              <a:defRPr/>
            </a:pPr>
            <a:r>
              <a:rPr lang="es-ES" sz="1400" dirty="0"/>
              <a:t>Vitrina </a:t>
            </a:r>
          </a:p>
          <a:p>
            <a:pPr algn="ctr">
              <a:defRPr/>
            </a:pPr>
            <a:r>
              <a:rPr lang="es-ES" sz="1400" dirty="0"/>
              <a:t>8</a:t>
            </a:r>
          </a:p>
        </p:txBody>
      </p:sp>
      <p:pic>
        <p:nvPicPr>
          <p:cNvPr id="27" name="26 Imagen" descr="IMG_7837.JPG"/>
          <p:cNvPicPr>
            <a:picLocks noChangeAspect="1"/>
          </p:cNvPicPr>
          <p:nvPr/>
        </p:nvPicPr>
        <p:blipFill>
          <a:blip r:embed="rId10" cstate="print"/>
          <a:stretch>
            <a:fillRect/>
          </a:stretch>
        </p:blipFill>
        <p:spPr>
          <a:xfrm>
            <a:off x="0" y="0"/>
            <a:ext cx="7858180" cy="5238787"/>
          </a:xfrm>
          <a:prstGeom prst="rect">
            <a:avLst/>
          </a:prstGeom>
          <a:ln w="25400">
            <a:solidFill>
              <a:schemeClr val="bg1"/>
            </a:solidFill>
          </a:ln>
        </p:spPr>
      </p:pic>
      <p:pic>
        <p:nvPicPr>
          <p:cNvPr id="28" name="27 Imagen" descr="IMG_7844.JPG"/>
          <p:cNvPicPr>
            <a:picLocks noChangeAspect="1"/>
          </p:cNvPicPr>
          <p:nvPr/>
        </p:nvPicPr>
        <p:blipFill>
          <a:blip r:embed="rId11" cstate="print"/>
          <a:stretch>
            <a:fillRect/>
          </a:stretch>
        </p:blipFill>
        <p:spPr>
          <a:xfrm>
            <a:off x="1750205" y="1928803"/>
            <a:ext cx="7393795" cy="4929197"/>
          </a:xfrm>
          <a:prstGeom prst="rect">
            <a:avLst/>
          </a:prstGeom>
          <a:ln w="25400">
            <a:solidFill>
              <a:schemeClr val="bg1"/>
            </a:solidFill>
          </a:ln>
        </p:spPr>
      </p:pic>
      <p:sp>
        <p:nvSpPr>
          <p:cNvPr id="29" name="28 CuadroTexto"/>
          <p:cNvSpPr txBox="1"/>
          <p:nvPr/>
        </p:nvSpPr>
        <p:spPr>
          <a:xfrm>
            <a:off x="2643174" y="2928934"/>
            <a:ext cx="1143008" cy="523220"/>
          </a:xfrm>
          <a:prstGeom prst="rect">
            <a:avLst/>
          </a:prstGeom>
          <a:blipFill>
            <a:blip r:embed="rId4"/>
            <a:tile tx="0" ty="0" sx="100000" sy="100000" flip="none" algn="tl"/>
          </a:blipFill>
          <a:ln>
            <a:solidFill>
              <a:srgbClr val="7030A0"/>
            </a:solidFill>
          </a:ln>
        </p:spPr>
        <p:txBody>
          <a:bodyPr vert="horz" wrap="square">
            <a:spAutoFit/>
          </a:bodyPr>
          <a:lstStyle/>
          <a:p>
            <a:pPr algn="ctr">
              <a:defRPr/>
            </a:pPr>
            <a:r>
              <a:rPr lang="es-ES" sz="1400" dirty="0" smtClean="0"/>
              <a:t>Cajones 2014-2015</a:t>
            </a:r>
            <a:endParaRPr lang="es-E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5" grpId="0" animBg="1"/>
      <p:bldP spid="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Mapa de carreteras de Andalucía"/>
          <p:cNvPicPr/>
          <p:nvPr/>
        </p:nvPicPr>
        <p:blipFill>
          <a:blip r:embed="rId2"/>
          <a:srcRect l="57531" t="14930" r="10028" b="46039"/>
          <a:stretch>
            <a:fillRect/>
          </a:stretch>
        </p:blipFill>
        <p:spPr bwMode="auto">
          <a:xfrm>
            <a:off x="0" y="0"/>
            <a:ext cx="9144000" cy="6857999"/>
          </a:xfrm>
          <a:prstGeom prst="rect">
            <a:avLst/>
          </a:prstGeom>
          <a:noFill/>
          <a:ln w="9525">
            <a:solidFill>
              <a:srgbClr val="FFFF00"/>
            </a:solidFill>
            <a:miter lim="800000"/>
            <a:headEnd/>
            <a:tailEnd/>
          </a:ln>
        </p:spPr>
      </p:pic>
      <p:sp>
        <p:nvSpPr>
          <p:cNvPr id="6" name="5 Estrella de 5 puntas"/>
          <p:cNvSpPr/>
          <p:nvPr/>
        </p:nvSpPr>
        <p:spPr>
          <a:xfrm>
            <a:off x="4929190" y="1214422"/>
            <a:ext cx="714380" cy="642942"/>
          </a:xfrm>
          <a:prstGeom prst="star5">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Rectángulo redondeado"/>
          <p:cNvSpPr/>
          <p:nvPr/>
        </p:nvSpPr>
        <p:spPr>
          <a:xfrm>
            <a:off x="500034" y="1857364"/>
            <a:ext cx="785818" cy="428628"/>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redondeado"/>
          <p:cNvSpPr/>
          <p:nvPr/>
        </p:nvSpPr>
        <p:spPr>
          <a:xfrm>
            <a:off x="4643438" y="5643578"/>
            <a:ext cx="785818" cy="428628"/>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285720" y="714356"/>
            <a:ext cx="2643238" cy="42862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12700">
            <a:solidFill>
              <a:srgbClr val="800000"/>
            </a:solidFill>
          </a:ln>
        </p:spPr>
        <p:txBody>
          <a:bodyPr/>
          <a:lstStyle/>
          <a:p>
            <a:pPr marL="342900" marR="0" lvl="0" indent="-342900" algn="ctr" defTabSz="914400" rtl="0" eaLnBrk="1" fontAlgn="base" latinLnBrk="0" hangingPunct="1">
              <a:lnSpc>
                <a:spcPct val="90000"/>
              </a:lnSpc>
              <a:spcBef>
                <a:spcPct val="20000"/>
              </a:spcBef>
              <a:spcAft>
                <a:spcPct val="0"/>
              </a:spcAft>
              <a:buClrTx/>
              <a:buSzTx/>
              <a:tabLst/>
              <a:defRPr/>
            </a:pPr>
            <a:r>
              <a:rPr kumimoji="0" lang="es-ES" sz="2400" b="1" i="0" u="none" strike="noStrike" kern="0" cap="none" spc="0" normalizeH="0" baseline="0" noProof="0" dirty="0" smtClean="0">
                <a:ln>
                  <a:noFill/>
                </a:ln>
                <a:solidFill>
                  <a:schemeClr val="tx1"/>
                </a:solidFill>
                <a:effectLst/>
                <a:uLnTx/>
                <a:uFillTx/>
                <a:latin typeface="+mn-lt"/>
                <a:ea typeface="+mn-ea"/>
                <a:cs typeface="+mn-cs"/>
              </a:rPr>
              <a:t>curso 2014-2015</a:t>
            </a:r>
          </a:p>
        </p:txBody>
      </p:sp>
      <p:sp>
        <p:nvSpPr>
          <p:cNvPr id="6" name="5 CuadroTexto"/>
          <p:cNvSpPr txBox="1"/>
          <p:nvPr/>
        </p:nvSpPr>
        <p:spPr>
          <a:xfrm>
            <a:off x="7215206" y="5000636"/>
            <a:ext cx="886589" cy="523220"/>
          </a:xfrm>
          <a:prstGeom prst="rect">
            <a:avLst/>
          </a:prstGeom>
          <a:blipFill>
            <a:blip r:embed="rId2"/>
            <a:tile tx="0" ty="0" sx="100000" sy="100000" flip="none" algn="tl"/>
          </a:blipFill>
          <a:ln>
            <a:solidFill>
              <a:srgbClr val="7030A0"/>
            </a:solidFill>
          </a:ln>
        </p:spPr>
        <p:txBody>
          <a:bodyPr vert="horz" wrap="square">
            <a:spAutoFit/>
          </a:bodyPr>
          <a:lstStyle/>
          <a:p>
            <a:pPr algn="ctr">
              <a:defRPr/>
            </a:pPr>
            <a:r>
              <a:rPr lang="es-ES" sz="1400" dirty="0"/>
              <a:t>Vitrina </a:t>
            </a:r>
          </a:p>
          <a:p>
            <a:pPr algn="ctr">
              <a:defRPr/>
            </a:pPr>
            <a:r>
              <a:rPr lang="es-ES" sz="1400" dirty="0"/>
              <a:t>7</a:t>
            </a:r>
          </a:p>
        </p:txBody>
      </p:sp>
      <p:pic>
        <p:nvPicPr>
          <p:cNvPr id="8" name="7 Imagen" descr="IMG_7941.JPG"/>
          <p:cNvPicPr>
            <a:picLocks noChangeAspect="1"/>
          </p:cNvPicPr>
          <p:nvPr/>
        </p:nvPicPr>
        <p:blipFill>
          <a:blip r:embed="rId3" cstate="print"/>
          <a:stretch>
            <a:fillRect/>
          </a:stretch>
        </p:blipFill>
        <p:spPr>
          <a:xfrm>
            <a:off x="3214646" y="0"/>
            <a:ext cx="5929354" cy="3952903"/>
          </a:xfrm>
          <a:prstGeom prst="rect">
            <a:avLst/>
          </a:prstGeom>
        </p:spPr>
      </p:pic>
      <p:pic>
        <p:nvPicPr>
          <p:cNvPr id="7" name="6 Imagen" descr="aves etiquetadas.png"/>
          <p:cNvPicPr>
            <a:picLocks noChangeAspect="1"/>
          </p:cNvPicPr>
          <p:nvPr/>
        </p:nvPicPr>
        <p:blipFill>
          <a:blip r:embed="rId4" cstate="print"/>
          <a:stretch>
            <a:fillRect/>
          </a:stretch>
        </p:blipFill>
        <p:spPr>
          <a:xfrm>
            <a:off x="1" y="1448732"/>
            <a:ext cx="6143635" cy="54092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museete (13).JPG"/>
          <p:cNvPicPr>
            <a:picLocks noChangeAspect="1"/>
          </p:cNvPicPr>
          <p:nvPr/>
        </p:nvPicPr>
        <p:blipFill>
          <a:blip r:embed="rId2" cstate="print"/>
          <a:stretch>
            <a:fillRect/>
          </a:stretch>
        </p:blipFill>
        <p:spPr>
          <a:xfrm>
            <a:off x="0" y="1"/>
            <a:ext cx="10287002" cy="6858000"/>
          </a:xfrm>
          <a:prstGeom prst="rect">
            <a:avLst/>
          </a:prstGeom>
        </p:spPr>
      </p:pic>
      <p:sp>
        <p:nvSpPr>
          <p:cNvPr id="5" name="Rectangle 4"/>
          <p:cNvSpPr txBox="1">
            <a:spLocks noChangeArrowheads="1"/>
          </p:cNvSpPr>
          <p:nvPr/>
        </p:nvSpPr>
        <p:spPr>
          <a:xfrm>
            <a:off x="3714744" y="6072206"/>
            <a:ext cx="2643238" cy="42862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12700">
            <a:solidFill>
              <a:srgbClr val="800000"/>
            </a:solidFill>
          </a:ln>
        </p:spPr>
        <p:txBody>
          <a:bodyPr/>
          <a:lstStyle/>
          <a:p>
            <a:pPr marL="342900" marR="0" lvl="0" indent="-342900" algn="ctr" defTabSz="914400" rtl="0" eaLnBrk="1" fontAlgn="base" latinLnBrk="0" hangingPunct="1">
              <a:lnSpc>
                <a:spcPct val="90000"/>
              </a:lnSpc>
              <a:spcBef>
                <a:spcPct val="20000"/>
              </a:spcBef>
              <a:spcAft>
                <a:spcPct val="0"/>
              </a:spcAft>
              <a:buClrTx/>
              <a:buSzTx/>
              <a:tabLst/>
              <a:defRPr/>
            </a:pPr>
            <a:r>
              <a:rPr kumimoji="0" lang="es-ES" sz="2400" b="1" i="0" u="none" strike="noStrike" kern="0" cap="none" spc="0" normalizeH="0" baseline="0" noProof="0" dirty="0" smtClean="0">
                <a:ln>
                  <a:noFill/>
                </a:ln>
                <a:solidFill>
                  <a:schemeClr val="tx1"/>
                </a:solidFill>
                <a:effectLst/>
                <a:uLnTx/>
                <a:uFillTx/>
                <a:latin typeface="+mn-lt"/>
                <a:ea typeface="+mn-ea"/>
                <a:cs typeface="+mn-cs"/>
              </a:rPr>
              <a:t>curso 2014-2015</a:t>
            </a:r>
          </a:p>
        </p:txBody>
      </p:sp>
      <p:sp>
        <p:nvSpPr>
          <p:cNvPr id="6" name="5 CuadroTexto"/>
          <p:cNvSpPr txBox="1"/>
          <p:nvPr/>
        </p:nvSpPr>
        <p:spPr>
          <a:xfrm>
            <a:off x="5143504" y="428604"/>
            <a:ext cx="1500198" cy="523220"/>
          </a:xfrm>
          <a:prstGeom prst="rect">
            <a:avLst/>
          </a:prstGeom>
          <a:blipFill>
            <a:blip r:embed="rId3"/>
            <a:tile tx="0" ty="0" sx="100000" sy="100000" flip="none" algn="tl"/>
          </a:blipFill>
          <a:ln>
            <a:solidFill>
              <a:srgbClr val="7030A0"/>
            </a:solidFill>
          </a:ln>
        </p:spPr>
        <p:txBody>
          <a:bodyPr vert="horz" wrap="square">
            <a:spAutoFit/>
          </a:bodyPr>
          <a:lstStyle/>
          <a:p>
            <a:pPr algn="ctr">
              <a:defRPr/>
            </a:pPr>
            <a:r>
              <a:rPr lang="es-ES" sz="1400" dirty="0" smtClean="0"/>
              <a:t>Etiquetando aves en vitrina 7</a:t>
            </a:r>
          </a:p>
        </p:txBody>
      </p:sp>
      <p:sp>
        <p:nvSpPr>
          <p:cNvPr id="7" name="6 CuadroTexto"/>
          <p:cNvSpPr txBox="1"/>
          <p:nvPr/>
        </p:nvSpPr>
        <p:spPr>
          <a:xfrm>
            <a:off x="1214414" y="4214818"/>
            <a:ext cx="1285884" cy="738664"/>
          </a:xfrm>
          <a:prstGeom prst="rect">
            <a:avLst/>
          </a:prstGeom>
          <a:blipFill>
            <a:blip r:embed="rId3"/>
            <a:tile tx="0" ty="0" sx="100000" sy="100000" flip="none" algn="tl"/>
          </a:blipFill>
          <a:ln>
            <a:solidFill>
              <a:srgbClr val="7030A0"/>
            </a:solidFill>
          </a:ln>
        </p:spPr>
        <p:txBody>
          <a:bodyPr vert="horz" wrap="square">
            <a:spAutoFit/>
          </a:bodyPr>
          <a:lstStyle/>
          <a:p>
            <a:pPr algn="ctr">
              <a:defRPr/>
            </a:pPr>
            <a:r>
              <a:rPr lang="es-ES" sz="1400" dirty="0" smtClean="0"/>
              <a:t>Inventariando Nuevas Donaciones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Line 16"/>
          <p:cNvSpPr>
            <a:spLocks noChangeShapeType="1"/>
          </p:cNvSpPr>
          <p:nvPr/>
        </p:nvSpPr>
        <p:spPr bwMode="auto">
          <a:xfrm>
            <a:off x="4500563" y="1989138"/>
            <a:ext cx="0" cy="0"/>
          </a:xfrm>
          <a:prstGeom prst="line">
            <a:avLst/>
          </a:prstGeom>
          <a:noFill/>
          <a:ln w="9525">
            <a:solidFill>
              <a:schemeClr val="tx1"/>
            </a:solidFill>
            <a:round/>
            <a:headEnd/>
            <a:tailEnd/>
          </a:ln>
        </p:spPr>
        <p:txBody>
          <a:bodyPr/>
          <a:lstStyle/>
          <a:p>
            <a:endParaRPr lang="es-ES"/>
          </a:p>
        </p:txBody>
      </p:sp>
      <p:sp>
        <p:nvSpPr>
          <p:cNvPr id="4100" name="Line 18"/>
          <p:cNvSpPr>
            <a:spLocks noChangeShapeType="1"/>
          </p:cNvSpPr>
          <p:nvPr/>
        </p:nvSpPr>
        <p:spPr bwMode="auto">
          <a:xfrm>
            <a:off x="2500298" y="6643710"/>
            <a:ext cx="504825" cy="0"/>
          </a:xfrm>
          <a:prstGeom prst="line">
            <a:avLst/>
          </a:prstGeom>
          <a:noFill/>
          <a:ln w="127000" cmpd="thickThin">
            <a:solidFill>
              <a:srgbClr val="000080"/>
            </a:solidFill>
            <a:round/>
            <a:headEnd/>
            <a:tailEnd/>
          </a:ln>
        </p:spPr>
        <p:txBody>
          <a:bodyPr/>
          <a:lstStyle/>
          <a:p>
            <a:endParaRPr lang="es-ES"/>
          </a:p>
        </p:txBody>
      </p:sp>
      <p:sp>
        <p:nvSpPr>
          <p:cNvPr id="4101" name="Line 21"/>
          <p:cNvSpPr>
            <a:spLocks noChangeShapeType="1"/>
          </p:cNvSpPr>
          <p:nvPr/>
        </p:nvSpPr>
        <p:spPr bwMode="auto">
          <a:xfrm>
            <a:off x="5000625" y="6643688"/>
            <a:ext cx="504825" cy="0"/>
          </a:xfrm>
          <a:prstGeom prst="line">
            <a:avLst/>
          </a:prstGeom>
          <a:noFill/>
          <a:ln w="127000" cmpd="thickThin">
            <a:solidFill>
              <a:srgbClr val="000080"/>
            </a:solidFill>
            <a:round/>
            <a:headEnd/>
            <a:tailEnd/>
          </a:ln>
        </p:spPr>
        <p:txBody>
          <a:bodyPr/>
          <a:lstStyle/>
          <a:p>
            <a:endParaRPr lang="es-ES"/>
          </a:p>
        </p:txBody>
      </p:sp>
      <p:sp>
        <p:nvSpPr>
          <p:cNvPr id="4102" name="Line 23"/>
          <p:cNvSpPr>
            <a:spLocks noChangeShapeType="1"/>
          </p:cNvSpPr>
          <p:nvPr/>
        </p:nvSpPr>
        <p:spPr bwMode="auto">
          <a:xfrm>
            <a:off x="7358063" y="6643688"/>
            <a:ext cx="504825" cy="0"/>
          </a:xfrm>
          <a:prstGeom prst="line">
            <a:avLst/>
          </a:prstGeom>
          <a:noFill/>
          <a:ln w="127000" cmpd="thickThin">
            <a:solidFill>
              <a:srgbClr val="000080"/>
            </a:solidFill>
            <a:round/>
            <a:headEnd/>
            <a:tailEnd/>
          </a:ln>
        </p:spPr>
        <p:txBody>
          <a:bodyPr/>
          <a:lstStyle/>
          <a:p>
            <a:endParaRPr lang="es-ES"/>
          </a:p>
        </p:txBody>
      </p:sp>
      <p:sp>
        <p:nvSpPr>
          <p:cNvPr id="4113" name="37 CuadroTexto"/>
          <p:cNvSpPr txBox="1">
            <a:spLocks noChangeArrowheads="1"/>
          </p:cNvSpPr>
          <p:nvPr/>
        </p:nvSpPr>
        <p:spPr bwMode="auto">
          <a:xfrm>
            <a:off x="142844" y="5929330"/>
            <a:ext cx="642942" cy="646331"/>
          </a:xfrm>
          <a:prstGeom prst="rect">
            <a:avLst/>
          </a:prstGeom>
          <a:noFill/>
          <a:ln w="9525">
            <a:solidFill>
              <a:srgbClr val="7030A0"/>
            </a:solidFill>
            <a:miter lim="800000"/>
            <a:headEnd/>
            <a:tailEnd/>
          </a:ln>
        </p:spPr>
        <p:txBody>
          <a:bodyPr wrap="square">
            <a:spAutoFit/>
          </a:bodyPr>
          <a:lstStyle/>
          <a:p>
            <a:pPr algn="ctr"/>
            <a:endParaRPr lang="es-ES" sz="1200" dirty="0" smtClean="0"/>
          </a:p>
          <a:p>
            <a:pPr algn="ctr"/>
            <a:r>
              <a:rPr lang="es-ES" sz="1200" dirty="0" smtClean="0"/>
              <a:t>9</a:t>
            </a:r>
          </a:p>
          <a:p>
            <a:pPr algn="ctr"/>
            <a:r>
              <a:rPr lang="es-ES" sz="1200" dirty="0" smtClean="0"/>
              <a:t> </a:t>
            </a:r>
            <a:r>
              <a:rPr lang="es-ES" sz="1200" dirty="0" err="1" smtClean="0"/>
              <a:t>izq</a:t>
            </a:r>
            <a:endParaRPr lang="es-ES" sz="1200" dirty="0"/>
          </a:p>
        </p:txBody>
      </p:sp>
      <p:sp>
        <p:nvSpPr>
          <p:cNvPr id="4115" name="40 CuadroTexto"/>
          <p:cNvSpPr txBox="1">
            <a:spLocks noChangeArrowheads="1"/>
          </p:cNvSpPr>
          <p:nvPr/>
        </p:nvSpPr>
        <p:spPr bwMode="auto">
          <a:xfrm>
            <a:off x="3071802" y="6072206"/>
            <a:ext cx="785818" cy="523220"/>
          </a:xfrm>
          <a:prstGeom prst="rect">
            <a:avLst/>
          </a:prstGeom>
          <a:noFill/>
          <a:ln w="9525">
            <a:solidFill>
              <a:srgbClr val="7030A0"/>
            </a:solidFill>
            <a:miter lim="800000"/>
            <a:headEnd/>
            <a:tailEnd/>
          </a:ln>
        </p:spPr>
        <p:txBody>
          <a:bodyPr wrap="square">
            <a:spAutoFit/>
          </a:bodyPr>
          <a:lstStyle/>
          <a:p>
            <a:pPr algn="ctr"/>
            <a:r>
              <a:rPr lang="es-ES" sz="1400" dirty="0" smtClean="0"/>
              <a:t>Mueble</a:t>
            </a:r>
          </a:p>
          <a:p>
            <a:pPr algn="ctr"/>
            <a:r>
              <a:rPr lang="es-ES" sz="1400" dirty="0" smtClean="0"/>
              <a:t>11</a:t>
            </a:r>
            <a:endParaRPr lang="es-ES" sz="1400" dirty="0"/>
          </a:p>
        </p:txBody>
      </p:sp>
      <p:pic>
        <p:nvPicPr>
          <p:cNvPr id="4127" name="Picture 31" descr="https://encrypted-tbn1.gstatic.com/images?q=tbn:ANd9GcRYgejO-4HkQJuZ-5D8CxRozt1El6pNZFuJvFDjPVQmDjYytKt2"/>
          <p:cNvPicPr>
            <a:picLocks noChangeAspect="1" noChangeArrowheads="1"/>
          </p:cNvPicPr>
          <p:nvPr/>
        </p:nvPicPr>
        <p:blipFill>
          <a:blip r:embed="rId2"/>
          <a:srcRect/>
          <a:stretch>
            <a:fillRect/>
          </a:stretch>
        </p:blipFill>
        <p:spPr bwMode="auto">
          <a:xfrm>
            <a:off x="8001024" y="6000768"/>
            <a:ext cx="571504" cy="571504"/>
          </a:xfrm>
          <a:prstGeom prst="rect">
            <a:avLst/>
          </a:prstGeom>
          <a:noFill/>
        </p:spPr>
      </p:pic>
      <p:sp>
        <p:nvSpPr>
          <p:cNvPr id="20" name="37 CuadroTexto"/>
          <p:cNvSpPr txBox="1">
            <a:spLocks noChangeArrowheads="1"/>
          </p:cNvSpPr>
          <p:nvPr/>
        </p:nvSpPr>
        <p:spPr bwMode="auto">
          <a:xfrm>
            <a:off x="785786" y="5929330"/>
            <a:ext cx="571504" cy="646331"/>
          </a:xfrm>
          <a:prstGeom prst="rect">
            <a:avLst/>
          </a:prstGeom>
          <a:noFill/>
          <a:ln w="9525">
            <a:solidFill>
              <a:srgbClr val="7030A0"/>
            </a:solidFill>
            <a:miter lim="800000"/>
            <a:headEnd/>
            <a:tailEnd/>
          </a:ln>
        </p:spPr>
        <p:txBody>
          <a:bodyPr wrap="square">
            <a:spAutoFit/>
          </a:bodyPr>
          <a:lstStyle/>
          <a:p>
            <a:pPr algn="ctr"/>
            <a:endParaRPr lang="es-ES" sz="1200" dirty="0" smtClean="0"/>
          </a:p>
          <a:p>
            <a:pPr algn="ctr"/>
            <a:r>
              <a:rPr lang="es-ES" sz="1200" dirty="0" smtClean="0"/>
              <a:t>9</a:t>
            </a:r>
          </a:p>
          <a:p>
            <a:pPr algn="ctr"/>
            <a:r>
              <a:rPr lang="es-ES" sz="1200" dirty="0" smtClean="0"/>
              <a:t> </a:t>
            </a:r>
            <a:r>
              <a:rPr lang="es-ES" sz="1200" dirty="0" err="1" smtClean="0"/>
              <a:t>dch</a:t>
            </a:r>
            <a:endParaRPr lang="es-ES" sz="1200" dirty="0"/>
          </a:p>
        </p:txBody>
      </p:sp>
      <p:sp>
        <p:nvSpPr>
          <p:cNvPr id="21" name="20 CuadroTexto"/>
          <p:cNvSpPr txBox="1"/>
          <p:nvPr/>
        </p:nvSpPr>
        <p:spPr>
          <a:xfrm>
            <a:off x="142844" y="5857892"/>
            <a:ext cx="1285884" cy="261610"/>
          </a:xfrm>
          <a:prstGeom prst="rect">
            <a:avLst/>
          </a:prstGeom>
          <a:noFill/>
        </p:spPr>
        <p:txBody>
          <a:bodyPr wrap="square" rtlCol="0">
            <a:spAutoFit/>
          </a:bodyPr>
          <a:lstStyle/>
          <a:p>
            <a:pPr algn="ctr"/>
            <a:r>
              <a:rPr lang="es-ES" sz="1100" b="1" dirty="0" smtClean="0"/>
              <a:t>CAJONERAS</a:t>
            </a:r>
            <a:endParaRPr lang="es-ES" sz="1100" b="1" dirty="0"/>
          </a:p>
        </p:txBody>
      </p:sp>
      <p:sp>
        <p:nvSpPr>
          <p:cNvPr id="22" name="37 CuadroTexto"/>
          <p:cNvSpPr txBox="1">
            <a:spLocks noChangeArrowheads="1"/>
          </p:cNvSpPr>
          <p:nvPr/>
        </p:nvSpPr>
        <p:spPr bwMode="auto">
          <a:xfrm>
            <a:off x="2071670" y="5929330"/>
            <a:ext cx="571504" cy="646331"/>
          </a:xfrm>
          <a:prstGeom prst="rect">
            <a:avLst/>
          </a:prstGeom>
          <a:noFill/>
          <a:ln w="9525">
            <a:solidFill>
              <a:srgbClr val="7030A0"/>
            </a:solidFill>
            <a:miter lim="800000"/>
            <a:headEnd/>
            <a:tailEnd/>
          </a:ln>
        </p:spPr>
        <p:txBody>
          <a:bodyPr wrap="square">
            <a:spAutoFit/>
          </a:bodyPr>
          <a:lstStyle/>
          <a:p>
            <a:pPr algn="ctr"/>
            <a:endParaRPr lang="es-ES" sz="1200" dirty="0"/>
          </a:p>
          <a:p>
            <a:pPr algn="ctr"/>
            <a:r>
              <a:rPr lang="es-ES" sz="1200" dirty="0" smtClean="0"/>
              <a:t>10</a:t>
            </a:r>
          </a:p>
          <a:p>
            <a:pPr algn="ctr"/>
            <a:r>
              <a:rPr lang="es-ES" sz="1200" dirty="0" smtClean="0"/>
              <a:t> </a:t>
            </a:r>
            <a:r>
              <a:rPr lang="es-ES" sz="1200" dirty="0" err="1" smtClean="0"/>
              <a:t>dch</a:t>
            </a:r>
            <a:r>
              <a:rPr lang="es-ES" sz="1200" dirty="0" smtClean="0"/>
              <a:t>.</a:t>
            </a:r>
            <a:endParaRPr lang="es-ES" sz="1200" dirty="0"/>
          </a:p>
        </p:txBody>
      </p:sp>
      <p:sp>
        <p:nvSpPr>
          <p:cNvPr id="23" name="37 CuadroTexto"/>
          <p:cNvSpPr txBox="1">
            <a:spLocks noChangeArrowheads="1"/>
          </p:cNvSpPr>
          <p:nvPr/>
        </p:nvSpPr>
        <p:spPr bwMode="auto">
          <a:xfrm>
            <a:off x="1500166" y="5929331"/>
            <a:ext cx="571504" cy="646331"/>
          </a:xfrm>
          <a:prstGeom prst="rect">
            <a:avLst/>
          </a:prstGeom>
          <a:noFill/>
          <a:ln w="9525">
            <a:solidFill>
              <a:srgbClr val="7030A0"/>
            </a:solidFill>
            <a:miter lim="800000"/>
            <a:headEnd/>
            <a:tailEnd/>
          </a:ln>
        </p:spPr>
        <p:txBody>
          <a:bodyPr wrap="square">
            <a:spAutoFit/>
          </a:bodyPr>
          <a:lstStyle/>
          <a:p>
            <a:pPr algn="ctr"/>
            <a:endParaRPr lang="es-ES" sz="1200" dirty="0"/>
          </a:p>
          <a:p>
            <a:pPr algn="ctr"/>
            <a:r>
              <a:rPr lang="es-ES" sz="1200" dirty="0" smtClean="0"/>
              <a:t>10 </a:t>
            </a:r>
            <a:r>
              <a:rPr lang="es-ES" sz="1200" dirty="0" err="1" smtClean="0"/>
              <a:t>izq</a:t>
            </a:r>
            <a:endParaRPr lang="es-ES" sz="1200" dirty="0"/>
          </a:p>
        </p:txBody>
      </p:sp>
      <p:sp>
        <p:nvSpPr>
          <p:cNvPr id="24" name="23 CuadroTexto"/>
          <p:cNvSpPr txBox="1"/>
          <p:nvPr/>
        </p:nvSpPr>
        <p:spPr>
          <a:xfrm>
            <a:off x="1571604" y="5857892"/>
            <a:ext cx="1071570" cy="261610"/>
          </a:xfrm>
          <a:prstGeom prst="rect">
            <a:avLst/>
          </a:prstGeom>
          <a:noFill/>
        </p:spPr>
        <p:txBody>
          <a:bodyPr wrap="square" rtlCol="0">
            <a:spAutoFit/>
          </a:bodyPr>
          <a:lstStyle/>
          <a:p>
            <a:pPr algn="ctr"/>
            <a:r>
              <a:rPr lang="es-ES" sz="1100" b="1" dirty="0" smtClean="0"/>
              <a:t>CAJONERAS</a:t>
            </a:r>
            <a:endParaRPr lang="es-ES" sz="1100" b="1" dirty="0"/>
          </a:p>
        </p:txBody>
      </p:sp>
      <p:sp>
        <p:nvSpPr>
          <p:cNvPr id="25" name="40 CuadroTexto"/>
          <p:cNvSpPr txBox="1">
            <a:spLocks noChangeArrowheads="1"/>
          </p:cNvSpPr>
          <p:nvPr/>
        </p:nvSpPr>
        <p:spPr bwMode="auto">
          <a:xfrm>
            <a:off x="3857620" y="6072206"/>
            <a:ext cx="785818" cy="523220"/>
          </a:xfrm>
          <a:prstGeom prst="rect">
            <a:avLst/>
          </a:prstGeom>
          <a:noFill/>
          <a:ln w="9525">
            <a:solidFill>
              <a:srgbClr val="7030A0"/>
            </a:solidFill>
            <a:miter lim="800000"/>
            <a:headEnd/>
            <a:tailEnd/>
          </a:ln>
        </p:spPr>
        <p:txBody>
          <a:bodyPr wrap="square">
            <a:spAutoFit/>
          </a:bodyPr>
          <a:lstStyle/>
          <a:p>
            <a:pPr algn="ctr"/>
            <a:r>
              <a:rPr lang="es-ES" sz="1400" dirty="0" smtClean="0"/>
              <a:t>Mueble</a:t>
            </a:r>
          </a:p>
          <a:p>
            <a:pPr algn="ctr"/>
            <a:r>
              <a:rPr lang="es-ES" sz="1400" dirty="0" smtClean="0"/>
              <a:t>12</a:t>
            </a:r>
            <a:endParaRPr lang="es-ES" sz="1400" dirty="0"/>
          </a:p>
        </p:txBody>
      </p:sp>
      <p:sp>
        <p:nvSpPr>
          <p:cNvPr id="26" name="43 CuadroTexto"/>
          <p:cNvSpPr txBox="1">
            <a:spLocks noChangeArrowheads="1"/>
          </p:cNvSpPr>
          <p:nvPr/>
        </p:nvSpPr>
        <p:spPr bwMode="auto">
          <a:xfrm>
            <a:off x="6786578" y="6072206"/>
            <a:ext cx="785812" cy="523220"/>
          </a:xfrm>
          <a:prstGeom prst="rect">
            <a:avLst/>
          </a:prstGeom>
          <a:noFill/>
          <a:ln w="9525">
            <a:solidFill>
              <a:srgbClr val="7030A0"/>
            </a:solidFill>
            <a:miter lim="800000"/>
            <a:headEnd/>
            <a:tailEnd/>
          </a:ln>
        </p:spPr>
        <p:txBody>
          <a:bodyPr wrap="square">
            <a:spAutoFit/>
          </a:bodyPr>
          <a:lstStyle/>
          <a:p>
            <a:pPr algn="ctr"/>
            <a:r>
              <a:rPr lang="es-ES" sz="1400" dirty="0"/>
              <a:t>Mueble</a:t>
            </a:r>
          </a:p>
          <a:p>
            <a:pPr algn="ctr"/>
            <a:r>
              <a:rPr lang="es-ES" sz="1400" dirty="0"/>
              <a:t>15</a:t>
            </a:r>
          </a:p>
        </p:txBody>
      </p:sp>
      <p:sp>
        <p:nvSpPr>
          <p:cNvPr id="27" name="42 CuadroTexto"/>
          <p:cNvSpPr txBox="1">
            <a:spLocks noChangeArrowheads="1"/>
          </p:cNvSpPr>
          <p:nvPr/>
        </p:nvSpPr>
        <p:spPr bwMode="auto">
          <a:xfrm>
            <a:off x="5715008" y="6143644"/>
            <a:ext cx="857256" cy="461665"/>
          </a:xfrm>
          <a:prstGeom prst="rect">
            <a:avLst/>
          </a:prstGeom>
          <a:noFill/>
          <a:ln w="9525">
            <a:solidFill>
              <a:srgbClr val="7030A0"/>
            </a:solidFill>
            <a:miter lim="800000"/>
            <a:headEnd/>
            <a:tailEnd/>
          </a:ln>
        </p:spPr>
        <p:txBody>
          <a:bodyPr wrap="square">
            <a:spAutoFit/>
          </a:bodyPr>
          <a:lstStyle/>
          <a:p>
            <a:pPr algn="ctr"/>
            <a:r>
              <a:rPr lang="es-ES" sz="1200" dirty="0" smtClean="0"/>
              <a:t>Armario</a:t>
            </a:r>
          </a:p>
          <a:p>
            <a:pPr algn="ctr"/>
            <a:r>
              <a:rPr lang="es-ES" sz="1200" dirty="0" smtClean="0"/>
              <a:t>14</a:t>
            </a:r>
            <a:endParaRPr lang="es-ES" sz="1200" dirty="0"/>
          </a:p>
        </p:txBody>
      </p:sp>
      <p:pic>
        <p:nvPicPr>
          <p:cNvPr id="28" name="Picture 3"/>
          <p:cNvPicPr>
            <a:picLocks noChangeAspect="1" noChangeArrowheads="1"/>
          </p:cNvPicPr>
          <p:nvPr/>
        </p:nvPicPr>
        <p:blipFill>
          <a:blip r:embed="rId3"/>
          <a:srcRect/>
          <a:stretch>
            <a:fillRect/>
          </a:stretch>
        </p:blipFill>
        <p:spPr bwMode="auto">
          <a:xfrm>
            <a:off x="785786" y="1214422"/>
            <a:ext cx="7628798" cy="4572032"/>
          </a:xfrm>
          <a:prstGeom prst="rect">
            <a:avLst/>
          </a:prstGeom>
          <a:noFill/>
          <a:ln w="9525">
            <a:noFill/>
            <a:miter lim="800000"/>
            <a:headEnd/>
            <a:tailEnd/>
          </a:ln>
        </p:spPr>
      </p:pic>
      <p:sp>
        <p:nvSpPr>
          <p:cNvPr id="29" name="28 CuadroTexto"/>
          <p:cNvSpPr txBox="1"/>
          <p:nvPr/>
        </p:nvSpPr>
        <p:spPr>
          <a:xfrm>
            <a:off x="3286116" y="428604"/>
            <a:ext cx="1143008" cy="523220"/>
          </a:xfrm>
          <a:prstGeom prst="rect">
            <a:avLst/>
          </a:prstGeom>
          <a:blipFill>
            <a:blip r:embed="rId4"/>
            <a:tile tx="0" ty="0" sx="100000" sy="100000" flip="none" algn="tl"/>
          </a:blipFill>
          <a:ln>
            <a:solidFill>
              <a:srgbClr val="7030A0"/>
            </a:solidFill>
          </a:ln>
        </p:spPr>
        <p:txBody>
          <a:bodyPr vert="horz" wrap="square">
            <a:spAutoFit/>
          </a:bodyPr>
          <a:lstStyle/>
          <a:p>
            <a:pPr algn="ctr">
              <a:defRPr/>
            </a:pPr>
            <a:r>
              <a:rPr lang="es-ES" sz="1400" dirty="0" smtClean="0"/>
              <a:t>Cajoneras</a:t>
            </a:r>
            <a:endParaRPr lang="es-ES" sz="1400" dirty="0"/>
          </a:p>
          <a:p>
            <a:pPr algn="ctr">
              <a:defRPr/>
            </a:pPr>
            <a:r>
              <a:rPr lang="es-ES" sz="1400" dirty="0" smtClean="0"/>
              <a:t>9 - 10</a:t>
            </a:r>
            <a:endParaRPr lang="es-ES" sz="1400" dirty="0"/>
          </a:p>
        </p:txBody>
      </p:sp>
      <p:sp>
        <p:nvSpPr>
          <p:cNvPr id="32" name="31 Flecha abajo"/>
          <p:cNvSpPr/>
          <p:nvPr/>
        </p:nvSpPr>
        <p:spPr>
          <a:xfrm>
            <a:off x="4000496" y="1071546"/>
            <a:ext cx="142876" cy="1000132"/>
          </a:xfrm>
          <a:prstGeom prst="downArrow">
            <a:avLst/>
          </a:prstGeom>
          <a:solidFill>
            <a:srgbClr val="6BA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angle 4"/>
          <p:cNvSpPr txBox="1">
            <a:spLocks noChangeArrowheads="1"/>
          </p:cNvSpPr>
          <p:nvPr/>
        </p:nvSpPr>
        <p:spPr>
          <a:xfrm>
            <a:off x="5286380" y="142852"/>
            <a:ext cx="3643338" cy="642942"/>
          </a:xfrm>
          <a:prstGeom prst="rect">
            <a:avLst/>
          </a:prstGeom>
          <a:ln w="12700">
            <a:solidFill>
              <a:srgbClr val="800000"/>
            </a:solidFill>
          </a:ln>
        </p:spPr>
        <p:txBody>
          <a:bodyPr/>
          <a:lstStyle/>
          <a:p>
            <a:pPr marL="342900" marR="0" lvl="0" indent="-342900" algn="ctr" defTabSz="914400" rtl="0" eaLnBrk="1" fontAlgn="base" latinLnBrk="0" hangingPunct="1">
              <a:lnSpc>
                <a:spcPct val="90000"/>
              </a:lnSpc>
              <a:spcBef>
                <a:spcPct val="20000"/>
              </a:spcBef>
              <a:spcAft>
                <a:spcPct val="0"/>
              </a:spcAft>
              <a:buClrTx/>
              <a:buSzTx/>
              <a:tabLst/>
              <a:defRPr/>
            </a:pPr>
            <a:r>
              <a:rPr kumimoji="0" lang="es-ES" sz="2000" b="1" i="0" u="none" strike="noStrike" kern="0" cap="none" spc="0" normalizeH="0" baseline="0" noProof="0" dirty="0" smtClean="0">
                <a:ln>
                  <a:noFill/>
                </a:ln>
                <a:solidFill>
                  <a:schemeClr val="tx1"/>
                </a:solidFill>
                <a:effectLst/>
                <a:uLnTx/>
                <a:uFillTx/>
                <a:latin typeface="+mn-lt"/>
                <a:ea typeface="+mn-ea"/>
                <a:cs typeface="+mn-cs"/>
              </a:rPr>
              <a:t>Estado del museo durante el curso 2001-2002</a:t>
            </a:r>
          </a:p>
        </p:txBody>
      </p:sp>
      <p:pic>
        <p:nvPicPr>
          <p:cNvPr id="31" name="Picture 5"/>
          <p:cNvPicPr>
            <a:picLocks noChangeAspect="1" noChangeArrowheads="1"/>
          </p:cNvPicPr>
          <p:nvPr/>
        </p:nvPicPr>
        <p:blipFill>
          <a:blip r:embed="rId5" cstate="print"/>
          <a:srcRect/>
          <a:stretch>
            <a:fillRect/>
          </a:stretch>
        </p:blipFill>
        <p:spPr bwMode="auto">
          <a:xfrm>
            <a:off x="285720" y="0"/>
            <a:ext cx="4071966" cy="5019043"/>
          </a:xfrm>
          <a:prstGeom prst="rect">
            <a:avLst/>
          </a:prstGeom>
          <a:noFill/>
          <a:ln w="44450">
            <a:solidFill>
              <a:schemeClr val="bg1"/>
            </a:solidFill>
            <a:miter lim="800000"/>
            <a:headEnd/>
            <a:tailEnd/>
          </a:ln>
        </p:spPr>
      </p:pic>
      <p:pic>
        <p:nvPicPr>
          <p:cNvPr id="34" name="Picture 6"/>
          <p:cNvPicPr>
            <a:picLocks noChangeAspect="1" noChangeArrowheads="1"/>
          </p:cNvPicPr>
          <p:nvPr/>
        </p:nvPicPr>
        <p:blipFill>
          <a:blip r:embed="rId6" cstate="print"/>
          <a:srcRect/>
          <a:stretch>
            <a:fillRect/>
          </a:stretch>
        </p:blipFill>
        <p:spPr bwMode="auto">
          <a:xfrm>
            <a:off x="4466459" y="0"/>
            <a:ext cx="4677541" cy="4643959"/>
          </a:xfrm>
          <a:prstGeom prst="rect">
            <a:avLst/>
          </a:prstGeom>
          <a:noFill/>
          <a:ln w="34925">
            <a:solidFill>
              <a:schemeClr val="bg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DSCI3572.JPG"/>
          <p:cNvPicPr>
            <a:picLocks noChangeAspect="1"/>
          </p:cNvPicPr>
          <p:nvPr/>
        </p:nvPicPr>
        <p:blipFill>
          <a:blip r:embed="rId2"/>
          <a:stretch>
            <a:fillRect/>
          </a:stretch>
        </p:blipFill>
        <p:spPr>
          <a:xfrm>
            <a:off x="0" y="0"/>
            <a:ext cx="9144000" cy="6858000"/>
          </a:xfrm>
          <a:prstGeom prst="rect">
            <a:avLst/>
          </a:prstGeom>
        </p:spPr>
      </p:pic>
      <p:pic>
        <p:nvPicPr>
          <p:cNvPr id="3" name="2 Imagen" descr="DSCI3540.JPG"/>
          <p:cNvPicPr>
            <a:picLocks noChangeAspect="1"/>
          </p:cNvPicPr>
          <p:nvPr/>
        </p:nvPicPr>
        <p:blipFill>
          <a:blip r:embed="rId3" cstate="print"/>
          <a:stretch>
            <a:fillRect/>
          </a:stretch>
        </p:blipFill>
        <p:spPr>
          <a:xfrm>
            <a:off x="571472" y="214290"/>
            <a:ext cx="3929072" cy="5238763"/>
          </a:xfrm>
          <a:prstGeom prst="rect">
            <a:avLst/>
          </a:prstGeom>
          <a:ln w="25400">
            <a:solidFill>
              <a:schemeClr val="bg1"/>
            </a:solidFill>
          </a:ln>
        </p:spPr>
      </p:pic>
      <p:pic>
        <p:nvPicPr>
          <p:cNvPr id="4" name="3 Imagen" descr="DSCI3542.JPG"/>
          <p:cNvPicPr>
            <a:picLocks noChangeAspect="1"/>
          </p:cNvPicPr>
          <p:nvPr/>
        </p:nvPicPr>
        <p:blipFill>
          <a:blip r:embed="rId4" cstate="print"/>
          <a:stretch>
            <a:fillRect/>
          </a:stretch>
        </p:blipFill>
        <p:spPr>
          <a:xfrm>
            <a:off x="4786314" y="214290"/>
            <a:ext cx="4125527" cy="5500702"/>
          </a:xfrm>
          <a:prstGeom prst="rect">
            <a:avLst/>
          </a:prstGeom>
          <a:ln w="25400">
            <a:solidFill>
              <a:schemeClr val="bg1"/>
            </a:solidFill>
          </a:ln>
        </p:spPr>
      </p:pic>
      <p:pic>
        <p:nvPicPr>
          <p:cNvPr id="9" name="8 Imagen" descr="DSCI3565.JPG"/>
          <p:cNvPicPr>
            <a:picLocks noChangeAspect="1"/>
          </p:cNvPicPr>
          <p:nvPr/>
        </p:nvPicPr>
        <p:blipFill>
          <a:blip r:embed="rId5"/>
          <a:stretch>
            <a:fillRect/>
          </a:stretch>
        </p:blipFill>
        <p:spPr>
          <a:xfrm>
            <a:off x="-357222" y="2071678"/>
            <a:ext cx="7858180" cy="5893635"/>
          </a:xfrm>
          <a:prstGeom prst="rect">
            <a:avLst/>
          </a:prstGeom>
          <a:ln w="25400">
            <a:solidFill>
              <a:schemeClr val="bg1"/>
            </a:solidFill>
          </a:ln>
        </p:spPr>
      </p:pic>
      <p:pic>
        <p:nvPicPr>
          <p:cNvPr id="8" name="7 Imagen" descr="DSCI3546.JPG"/>
          <p:cNvPicPr>
            <a:picLocks noChangeAspect="1"/>
          </p:cNvPicPr>
          <p:nvPr/>
        </p:nvPicPr>
        <p:blipFill>
          <a:blip r:embed="rId6" cstate="print"/>
          <a:stretch>
            <a:fillRect/>
          </a:stretch>
        </p:blipFill>
        <p:spPr>
          <a:xfrm>
            <a:off x="4572000" y="0"/>
            <a:ext cx="4572000" cy="3429000"/>
          </a:xfrm>
          <a:prstGeom prst="rect">
            <a:avLst/>
          </a:prstGeom>
          <a:ln w="25400">
            <a:solidFill>
              <a:schemeClr val="bg1"/>
            </a:solidFill>
          </a:ln>
        </p:spPr>
      </p:pic>
      <p:pic>
        <p:nvPicPr>
          <p:cNvPr id="13" name="Picture 2" descr="d:\Users\Usuario\Desktop\MUSEO\para Comunicación\2015_03_19\caja mapas.jpg"/>
          <p:cNvPicPr>
            <a:picLocks noChangeAspect="1" noChangeArrowheads="1"/>
          </p:cNvPicPr>
          <p:nvPr/>
        </p:nvPicPr>
        <p:blipFill>
          <a:blip r:embed="rId7" cstate="print"/>
          <a:srcRect/>
          <a:stretch>
            <a:fillRect/>
          </a:stretch>
        </p:blipFill>
        <p:spPr bwMode="auto">
          <a:xfrm>
            <a:off x="0" y="1071546"/>
            <a:ext cx="9176043" cy="5605881"/>
          </a:xfrm>
          <a:prstGeom prst="rect">
            <a:avLst/>
          </a:prstGeom>
          <a:noFill/>
          <a:ln w="25400">
            <a:solidFill>
              <a:schemeClr val="bg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DSCI3544.JPG"/>
          <p:cNvPicPr>
            <a:picLocks noChangeAspect="1"/>
          </p:cNvPicPr>
          <p:nvPr/>
        </p:nvPicPr>
        <p:blipFill>
          <a:blip r:embed="rId2"/>
          <a:stretch>
            <a:fillRect/>
          </a:stretch>
        </p:blipFill>
        <p:spPr>
          <a:xfrm>
            <a:off x="0" y="0"/>
            <a:ext cx="9144000" cy="6858000"/>
          </a:xfrm>
          <a:prstGeom prst="rect">
            <a:avLst/>
          </a:prstGeom>
        </p:spPr>
      </p:pic>
      <p:sp>
        <p:nvSpPr>
          <p:cNvPr id="3" name="2 CuadroTexto"/>
          <p:cNvSpPr txBox="1"/>
          <p:nvPr/>
        </p:nvSpPr>
        <p:spPr>
          <a:xfrm>
            <a:off x="1643042" y="285728"/>
            <a:ext cx="1143008" cy="523220"/>
          </a:xfrm>
          <a:prstGeom prst="rect">
            <a:avLst/>
          </a:prstGeom>
          <a:blipFill>
            <a:blip r:embed="rId3"/>
            <a:tile tx="0" ty="0" sx="100000" sy="100000" flip="none" algn="tl"/>
          </a:blipFill>
          <a:ln>
            <a:solidFill>
              <a:srgbClr val="7030A0"/>
            </a:solidFill>
          </a:ln>
        </p:spPr>
        <p:txBody>
          <a:bodyPr vert="horz" wrap="square">
            <a:spAutoFit/>
          </a:bodyPr>
          <a:lstStyle/>
          <a:p>
            <a:pPr algn="ctr">
              <a:defRPr/>
            </a:pPr>
            <a:r>
              <a:rPr lang="es-ES" sz="1400" dirty="0" smtClean="0"/>
              <a:t>Cajoneras</a:t>
            </a:r>
            <a:endParaRPr lang="es-ES" sz="1400" dirty="0"/>
          </a:p>
          <a:p>
            <a:pPr algn="ctr">
              <a:defRPr/>
            </a:pPr>
            <a:r>
              <a:rPr lang="es-ES" sz="1400" dirty="0" smtClean="0"/>
              <a:t>9 - 10</a:t>
            </a:r>
            <a:endParaRPr lang="es-ES" sz="1400" dirty="0"/>
          </a:p>
        </p:txBody>
      </p:sp>
      <p:sp>
        <p:nvSpPr>
          <p:cNvPr id="5" name="Rectangle 4"/>
          <p:cNvSpPr txBox="1">
            <a:spLocks noChangeArrowheads="1"/>
          </p:cNvSpPr>
          <p:nvPr/>
        </p:nvSpPr>
        <p:spPr>
          <a:xfrm>
            <a:off x="4857752" y="214290"/>
            <a:ext cx="2643238" cy="42862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12700">
            <a:solidFill>
              <a:srgbClr val="800000"/>
            </a:solidFill>
          </a:ln>
        </p:spPr>
        <p:txBody>
          <a:bodyPr/>
          <a:lstStyle/>
          <a:p>
            <a:pPr marL="342900" marR="0" lvl="0" indent="-342900" algn="ctr" defTabSz="914400" rtl="0" eaLnBrk="1" fontAlgn="base" latinLnBrk="0" hangingPunct="1">
              <a:lnSpc>
                <a:spcPct val="90000"/>
              </a:lnSpc>
              <a:spcBef>
                <a:spcPct val="20000"/>
              </a:spcBef>
              <a:spcAft>
                <a:spcPct val="0"/>
              </a:spcAft>
              <a:buClrTx/>
              <a:buSzTx/>
              <a:tabLst/>
              <a:defRPr/>
            </a:pPr>
            <a:r>
              <a:rPr kumimoji="0" lang="es-ES" sz="2400" b="1" i="0" u="none" strike="noStrike" kern="0" cap="none" spc="0" normalizeH="0" baseline="0" noProof="0" dirty="0" smtClean="0">
                <a:ln>
                  <a:noFill/>
                </a:ln>
                <a:solidFill>
                  <a:schemeClr val="tx1"/>
                </a:solidFill>
                <a:effectLst/>
                <a:uLnTx/>
                <a:uFillTx/>
                <a:latin typeface="+mn-lt"/>
                <a:ea typeface="+mn-ea"/>
                <a:cs typeface="+mn-cs"/>
              </a:rPr>
              <a:t>curso 2013-2014</a:t>
            </a:r>
          </a:p>
        </p:txBody>
      </p:sp>
      <p:sp>
        <p:nvSpPr>
          <p:cNvPr id="6" name="5 CuadroTexto"/>
          <p:cNvSpPr txBox="1"/>
          <p:nvPr/>
        </p:nvSpPr>
        <p:spPr>
          <a:xfrm>
            <a:off x="7215206" y="4643446"/>
            <a:ext cx="1571604" cy="523220"/>
          </a:xfrm>
          <a:prstGeom prst="rect">
            <a:avLst/>
          </a:prstGeom>
          <a:blipFill>
            <a:blip r:embed="rId3"/>
            <a:tile tx="0" ty="0" sx="100000" sy="100000" flip="none" algn="tl"/>
          </a:blipFill>
          <a:ln>
            <a:solidFill>
              <a:srgbClr val="7030A0"/>
            </a:solidFill>
          </a:ln>
        </p:spPr>
        <p:txBody>
          <a:bodyPr vert="horz" wrap="square">
            <a:spAutoFit/>
          </a:bodyPr>
          <a:lstStyle/>
          <a:p>
            <a:pPr algn="ctr">
              <a:defRPr/>
            </a:pPr>
            <a:r>
              <a:rPr lang="es-ES" sz="1400" dirty="0" smtClean="0"/>
              <a:t>Investigación en los cajones</a:t>
            </a:r>
            <a:endParaRPr lang="es-ES" sz="14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DSCI3568.JPG"/>
          <p:cNvPicPr>
            <a:picLocks noChangeAspect="1"/>
          </p:cNvPicPr>
          <p:nvPr/>
        </p:nvPicPr>
        <p:blipFill>
          <a:blip r:embed="rId2"/>
          <a:stretch>
            <a:fillRect/>
          </a:stretch>
        </p:blipFill>
        <p:spPr>
          <a:xfrm>
            <a:off x="1" y="0"/>
            <a:ext cx="9144000" cy="6858000"/>
          </a:xfrm>
          <a:prstGeom prst="rect">
            <a:avLst/>
          </a:prstGeom>
          <a:ln w="28575" cmpd="sng">
            <a:solidFill>
              <a:schemeClr val="bg1"/>
            </a:solidFill>
          </a:ln>
        </p:spPr>
      </p:pic>
      <p:pic>
        <p:nvPicPr>
          <p:cNvPr id="8" name="7 Imagen" descr="DSCI3566.JPG"/>
          <p:cNvPicPr>
            <a:picLocks noChangeAspect="1"/>
          </p:cNvPicPr>
          <p:nvPr/>
        </p:nvPicPr>
        <p:blipFill>
          <a:blip r:embed="rId3" cstate="print"/>
          <a:stretch>
            <a:fillRect/>
          </a:stretch>
        </p:blipFill>
        <p:spPr>
          <a:xfrm>
            <a:off x="4071934" y="2714620"/>
            <a:ext cx="4857752" cy="3643314"/>
          </a:xfrm>
          <a:prstGeom prst="rect">
            <a:avLst/>
          </a:prstGeom>
          <a:ln w="25400">
            <a:solidFill>
              <a:schemeClr val="bg1"/>
            </a:solidFill>
          </a:ln>
        </p:spPr>
      </p:pic>
      <p:pic>
        <p:nvPicPr>
          <p:cNvPr id="9" name="8 Imagen" descr="DSCI3567.JPG"/>
          <p:cNvPicPr>
            <a:picLocks noChangeAspect="1"/>
          </p:cNvPicPr>
          <p:nvPr/>
        </p:nvPicPr>
        <p:blipFill>
          <a:blip r:embed="rId4" cstate="print"/>
          <a:stretch>
            <a:fillRect/>
          </a:stretch>
        </p:blipFill>
        <p:spPr>
          <a:xfrm>
            <a:off x="285720" y="285728"/>
            <a:ext cx="5143504" cy="3857628"/>
          </a:xfrm>
          <a:prstGeom prst="rect">
            <a:avLst/>
          </a:prstGeom>
          <a:ln w="25400">
            <a:solidFill>
              <a:schemeClr val="bg1"/>
            </a:solidFill>
          </a:ln>
        </p:spPr>
      </p:pic>
      <p:pic>
        <p:nvPicPr>
          <p:cNvPr id="6" name="5 Imagen" descr="DSCI3571.JPG"/>
          <p:cNvPicPr>
            <a:picLocks noChangeAspect="1"/>
          </p:cNvPicPr>
          <p:nvPr/>
        </p:nvPicPr>
        <p:blipFill>
          <a:blip r:embed="rId5"/>
          <a:stretch>
            <a:fillRect/>
          </a:stretch>
        </p:blipFill>
        <p:spPr>
          <a:xfrm>
            <a:off x="785786" y="500042"/>
            <a:ext cx="7715304" cy="5786479"/>
          </a:xfrm>
          <a:prstGeom prst="rect">
            <a:avLst/>
          </a:prstGeom>
          <a:ln w="25400">
            <a:solidFill>
              <a:schemeClr val="bg1"/>
            </a:solidFill>
          </a:ln>
        </p:spPr>
      </p:pic>
      <p:pic>
        <p:nvPicPr>
          <p:cNvPr id="11" name="10 Imagen" descr="DSCI3557.JPG"/>
          <p:cNvPicPr>
            <a:picLocks noChangeAspect="1"/>
          </p:cNvPicPr>
          <p:nvPr/>
        </p:nvPicPr>
        <p:blipFill>
          <a:blip r:embed="rId6"/>
          <a:stretch>
            <a:fillRect/>
          </a:stretch>
        </p:blipFill>
        <p:spPr>
          <a:xfrm>
            <a:off x="0" y="0"/>
            <a:ext cx="9144000" cy="6858000"/>
          </a:xfrm>
          <a:prstGeom prst="rect">
            <a:avLst/>
          </a:prstGeom>
        </p:spPr>
      </p:pic>
      <p:sp>
        <p:nvSpPr>
          <p:cNvPr id="12" name="32 CuadroTexto"/>
          <p:cNvSpPr txBox="1">
            <a:spLocks noChangeArrowheads="1"/>
          </p:cNvSpPr>
          <p:nvPr/>
        </p:nvSpPr>
        <p:spPr bwMode="auto">
          <a:xfrm>
            <a:off x="7429520" y="5929330"/>
            <a:ext cx="1285884" cy="523220"/>
          </a:xfrm>
          <a:prstGeom prst="rect">
            <a:avLst/>
          </a:prstGeom>
          <a:blipFill>
            <a:blip r:embed="rId7"/>
            <a:tile tx="0" ty="0" sx="100000" sy="100000" flip="none" algn="tl"/>
          </a:blipFill>
          <a:ln w="9525">
            <a:solidFill>
              <a:srgbClr val="7030A0"/>
            </a:solidFill>
            <a:miter lim="800000"/>
            <a:headEnd/>
            <a:tailEnd/>
          </a:ln>
        </p:spPr>
        <p:txBody>
          <a:bodyPr wrap="square">
            <a:spAutoFit/>
          </a:bodyPr>
          <a:lstStyle/>
          <a:p>
            <a:pPr algn="ctr"/>
            <a:r>
              <a:rPr lang="es-ES" sz="2800" b="1" dirty="0" smtClean="0"/>
              <a:t>1.871</a:t>
            </a:r>
            <a:endParaRPr lang="es-ES"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museete (18).JPG"/>
          <p:cNvPicPr>
            <a:picLocks noChangeAspect="1"/>
          </p:cNvPicPr>
          <p:nvPr/>
        </p:nvPicPr>
        <p:blipFill>
          <a:blip r:embed="rId2" cstate="print"/>
          <a:stretch>
            <a:fillRect/>
          </a:stretch>
        </p:blipFill>
        <p:spPr>
          <a:xfrm>
            <a:off x="0" y="0"/>
            <a:ext cx="6572264" cy="4381509"/>
          </a:xfrm>
          <a:prstGeom prst="rect">
            <a:avLst/>
          </a:prstGeom>
        </p:spPr>
      </p:pic>
      <p:pic>
        <p:nvPicPr>
          <p:cNvPr id="4" name="3 Imagen" descr="museete (19).JPG"/>
          <p:cNvPicPr>
            <a:picLocks noChangeAspect="1"/>
          </p:cNvPicPr>
          <p:nvPr/>
        </p:nvPicPr>
        <p:blipFill>
          <a:blip r:embed="rId3" cstate="print"/>
          <a:stretch>
            <a:fillRect/>
          </a:stretch>
        </p:blipFill>
        <p:spPr>
          <a:xfrm>
            <a:off x="4572000" y="0"/>
            <a:ext cx="4572000" cy="6858000"/>
          </a:xfrm>
          <a:prstGeom prst="rect">
            <a:avLst/>
          </a:prstGeom>
        </p:spPr>
      </p:pic>
      <p:sp>
        <p:nvSpPr>
          <p:cNvPr id="6" name="Rectangle 4"/>
          <p:cNvSpPr txBox="1">
            <a:spLocks noChangeArrowheads="1"/>
          </p:cNvSpPr>
          <p:nvPr/>
        </p:nvSpPr>
        <p:spPr>
          <a:xfrm>
            <a:off x="1000100" y="5429264"/>
            <a:ext cx="2643238" cy="42862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12700">
            <a:solidFill>
              <a:srgbClr val="800000"/>
            </a:solidFill>
          </a:ln>
        </p:spPr>
        <p:txBody>
          <a:bodyPr/>
          <a:lstStyle/>
          <a:p>
            <a:pPr marL="342900" marR="0" lvl="0" indent="-342900" algn="ctr" defTabSz="914400" rtl="0" eaLnBrk="1" fontAlgn="base" latinLnBrk="0" hangingPunct="1">
              <a:lnSpc>
                <a:spcPct val="90000"/>
              </a:lnSpc>
              <a:spcBef>
                <a:spcPct val="20000"/>
              </a:spcBef>
              <a:spcAft>
                <a:spcPct val="0"/>
              </a:spcAft>
              <a:buClrTx/>
              <a:buSzTx/>
              <a:tabLst/>
              <a:defRPr/>
            </a:pPr>
            <a:r>
              <a:rPr kumimoji="0" lang="es-ES" sz="2400" b="1" i="0" u="none" strike="noStrike" kern="0" cap="none" spc="0" normalizeH="0" baseline="0" noProof="0" dirty="0" smtClean="0">
                <a:ln>
                  <a:noFill/>
                </a:ln>
                <a:solidFill>
                  <a:schemeClr val="tx1"/>
                </a:solidFill>
                <a:effectLst/>
                <a:uLnTx/>
                <a:uFillTx/>
                <a:latin typeface="+mn-lt"/>
                <a:ea typeface="+mn-ea"/>
                <a:cs typeface="+mn-cs"/>
              </a:rPr>
              <a:t>curso 2014-2015</a:t>
            </a:r>
          </a:p>
        </p:txBody>
      </p:sp>
      <p:sp>
        <p:nvSpPr>
          <p:cNvPr id="7" name="6 CuadroTexto"/>
          <p:cNvSpPr txBox="1"/>
          <p:nvPr/>
        </p:nvSpPr>
        <p:spPr>
          <a:xfrm>
            <a:off x="7215206" y="5572140"/>
            <a:ext cx="1143008" cy="523220"/>
          </a:xfrm>
          <a:prstGeom prst="rect">
            <a:avLst/>
          </a:prstGeom>
          <a:blipFill>
            <a:blip r:embed="rId4"/>
            <a:tile tx="0" ty="0" sx="100000" sy="100000" flip="none" algn="tl"/>
          </a:blipFill>
          <a:ln>
            <a:solidFill>
              <a:srgbClr val="7030A0"/>
            </a:solidFill>
          </a:ln>
        </p:spPr>
        <p:txBody>
          <a:bodyPr vert="horz" wrap="square">
            <a:spAutoFit/>
          </a:bodyPr>
          <a:lstStyle/>
          <a:p>
            <a:pPr algn="ctr">
              <a:defRPr/>
            </a:pPr>
            <a:r>
              <a:rPr lang="es-ES" sz="1400" dirty="0" smtClean="0"/>
              <a:t>Cajoneras</a:t>
            </a:r>
            <a:endParaRPr lang="es-ES" sz="1400" dirty="0"/>
          </a:p>
          <a:p>
            <a:pPr algn="ctr">
              <a:defRPr/>
            </a:pPr>
            <a:r>
              <a:rPr lang="es-ES" sz="1400" dirty="0" smtClean="0"/>
              <a:t>9 - 10</a:t>
            </a:r>
            <a:endParaRPr lang="es-ES" sz="14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4"/>
          <p:cNvSpPr txBox="1">
            <a:spLocks noChangeArrowheads="1"/>
          </p:cNvSpPr>
          <p:nvPr/>
        </p:nvSpPr>
        <p:spPr>
          <a:xfrm>
            <a:off x="4929190" y="142852"/>
            <a:ext cx="3714776" cy="571504"/>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12700">
            <a:solidFill>
              <a:srgbClr val="800000"/>
            </a:solidFill>
          </a:ln>
        </p:spPr>
        <p:txBody>
          <a:bodyPr/>
          <a:lstStyle/>
          <a:p>
            <a:pPr marL="342900" lvl="0" indent="-342900" algn="ctr">
              <a:lnSpc>
                <a:spcPct val="90000"/>
              </a:lnSpc>
              <a:spcBef>
                <a:spcPct val="20000"/>
              </a:spcBef>
              <a:defRPr/>
            </a:pPr>
            <a:r>
              <a:rPr lang="es-ES" sz="2000" b="1" kern="0" dirty="0" smtClean="0"/>
              <a:t>Estado del museo durante el curso 2001-2002</a:t>
            </a:r>
          </a:p>
        </p:txBody>
      </p:sp>
      <p:sp>
        <p:nvSpPr>
          <p:cNvPr id="4099" name="Line 16"/>
          <p:cNvSpPr>
            <a:spLocks noChangeShapeType="1"/>
          </p:cNvSpPr>
          <p:nvPr/>
        </p:nvSpPr>
        <p:spPr bwMode="auto">
          <a:xfrm>
            <a:off x="4500563" y="1989138"/>
            <a:ext cx="0" cy="0"/>
          </a:xfrm>
          <a:prstGeom prst="line">
            <a:avLst/>
          </a:prstGeom>
          <a:noFill/>
          <a:ln w="9525">
            <a:solidFill>
              <a:schemeClr val="tx1"/>
            </a:solidFill>
            <a:round/>
            <a:headEnd/>
            <a:tailEnd/>
          </a:ln>
        </p:spPr>
        <p:txBody>
          <a:bodyPr/>
          <a:lstStyle/>
          <a:p>
            <a:endParaRPr lang="es-ES"/>
          </a:p>
        </p:txBody>
      </p:sp>
      <p:sp>
        <p:nvSpPr>
          <p:cNvPr id="4100" name="Line 18"/>
          <p:cNvSpPr>
            <a:spLocks noChangeShapeType="1"/>
          </p:cNvSpPr>
          <p:nvPr/>
        </p:nvSpPr>
        <p:spPr bwMode="auto">
          <a:xfrm>
            <a:off x="2500298" y="6643710"/>
            <a:ext cx="504825" cy="0"/>
          </a:xfrm>
          <a:prstGeom prst="line">
            <a:avLst/>
          </a:prstGeom>
          <a:noFill/>
          <a:ln w="127000" cmpd="thickThin">
            <a:solidFill>
              <a:srgbClr val="000080"/>
            </a:solidFill>
            <a:round/>
            <a:headEnd/>
            <a:tailEnd/>
          </a:ln>
        </p:spPr>
        <p:txBody>
          <a:bodyPr/>
          <a:lstStyle/>
          <a:p>
            <a:endParaRPr lang="es-ES"/>
          </a:p>
        </p:txBody>
      </p:sp>
      <p:sp>
        <p:nvSpPr>
          <p:cNvPr id="4101" name="Line 21"/>
          <p:cNvSpPr>
            <a:spLocks noChangeShapeType="1"/>
          </p:cNvSpPr>
          <p:nvPr/>
        </p:nvSpPr>
        <p:spPr bwMode="auto">
          <a:xfrm>
            <a:off x="5000625" y="6643688"/>
            <a:ext cx="504825" cy="0"/>
          </a:xfrm>
          <a:prstGeom prst="line">
            <a:avLst/>
          </a:prstGeom>
          <a:noFill/>
          <a:ln w="127000" cmpd="thickThin">
            <a:solidFill>
              <a:srgbClr val="000080"/>
            </a:solidFill>
            <a:round/>
            <a:headEnd/>
            <a:tailEnd/>
          </a:ln>
        </p:spPr>
        <p:txBody>
          <a:bodyPr/>
          <a:lstStyle/>
          <a:p>
            <a:endParaRPr lang="es-ES"/>
          </a:p>
        </p:txBody>
      </p:sp>
      <p:sp>
        <p:nvSpPr>
          <p:cNvPr id="4102" name="Line 23"/>
          <p:cNvSpPr>
            <a:spLocks noChangeShapeType="1"/>
          </p:cNvSpPr>
          <p:nvPr/>
        </p:nvSpPr>
        <p:spPr bwMode="auto">
          <a:xfrm>
            <a:off x="7358063" y="6643688"/>
            <a:ext cx="504825" cy="0"/>
          </a:xfrm>
          <a:prstGeom prst="line">
            <a:avLst/>
          </a:prstGeom>
          <a:noFill/>
          <a:ln w="127000" cmpd="thickThin">
            <a:solidFill>
              <a:srgbClr val="000080"/>
            </a:solidFill>
            <a:round/>
            <a:headEnd/>
            <a:tailEnd/>
          </a:ln>
        </p:spPr>
        <p:txBody>
          <a:bodyPr/>
          <a:lstStyle/>
          <a:p>
            <a:endParaRPr lang="es-ES"/>
          </a:p>
        </p:txBody>
      </p:sp>
      <p:sp>
        <p:nvSpPr>
          <p:cNvPr id="4113" name="37 CuadroTexto"/>
          <p:cNvSpPr txBox="1">
            <a:spLocks noChangeArrowheads="1"/>
          </p:cNvSpPr>
          <p:nvPr/>
        </p:nvSpPr>
        <p:spPr bwMode="auto">
          <a:xfrm>
            <a:off x="142844" y="5929330"/>
            <a:ext cx="642942" cy="646331"/>
          </a:xfrm>
          <a:prstGeom prst="rect">
            <a:avLst/>
          </a:prstGeom>
          <a:noFill/>
          <a:ln w="9525">
            <a:solidFill>
              <a:srgbClr val="7030A0"/>
            </a:solidFill>
            <a:miter lim="800000"/>
            <a:headEnd/>
            <a:tailEnd/>
          </a:ln>
        </p:spPr>
        <p:txBody>
          <a:bodyPr wrap="square">
            <a:spAutoFit/>
          </a:bodyPr>
          <a:lstStyle/>
          <a:p>
            <a:pPr algn="ctr"/>
            <a:endParaRPr lang="es-ES" sz="1200" dirty="0" smtClean="0"/>
          </a:p>
          <a:p>
            <a:pPr algn="ctr"/>
            <a:r>
              <a:rPr lang="es-ES" sz="1200" dirty="0" smtClean="0"/>
              <a:t>9</a:t>
            </a:r>
          </a:p>
          <a:p>
            <a:pPr algn="ctr"/>
            <a:r>
              <a:rPr lang="es-ES" sz="1200" dirty="0" smtClean="0"/>
              <a:t> </a:t>
            </a:r>
            <a:r>
              <a:rPr lang="es-ES" sz="1200" dirty="0" err="1" smtClean="0"/>
              <a:t>izq</a:t>
            </a:r>
            <a:endParaRPr lang="es-ES" sz="1200" dirty="0"/>
          </a:p>
        </p:txBody>
      </p:sp>
      <p:sp>
        <p:nvSpPr>
          <p:cNvPr id="4115" name="40 CuadroTexto"/>
          <p:cNvSpPr txBox="1">
            <a:spLocks noChangeArrowheads="1"/>
          </p:cNvSpPr>
          <p:nvPr/>
        </p:nvSpPr>
        <p:spPr bwMode="auto">
          <a:xfrm>
            <a:off x="3071802" y="6072206"/>
            <a:ext cx="785818" cy="523220"/>
          </a:xfrm>
          <a:prstGeom prst="rect">
            <a:avLst/>
          </a:prstGeom>
          <a:noFill/>
          <a:ln w="9525">
            <a:solidFill>
              <a:srgbClr val="7030A0"/>
            </a:solidFill>
            <a:miter lim="800000"/>
            <a:headEnd/>
            <a:tailEnd/>
          </a:ln>
        </p:spPr>
        <p:txBody>
          <a:bodyPr wrap="square">
            <a:spAutoFit/>
          </a:bodyPr>
          <a:lstStyle/>
          <a:p>
            <a:pPr algn="ctr"/>
            <a:r>
              <a:rPr lang="es-ES" sz="1400" dirty="0" smtClean="0"/>
              <a:t>Mueble</a:t>
            </a:r>
          </a:p>
          <a:p>
            <a:pPr algn="ctr"/>
            <a:r>
              <a:rPr lang="es-ES" sz="1400" dirty="0" smtClean="0"/>
              <a:t>11</a:t>
            </a:r>
            <a:endParaRPr lang="es-ES" sz="1400" dirty="0"/>
          </a:p>
        </p:txBody>
      </p:sp>
      <p:pic>
        <p:nvPicPr>
          <p:cNvPr id="4127" name="Picture 31" descr="https://encrypted-tbn1.gstatic.com/images?q=tbn:ANd9GcRYgejO-4HkQJuZ-5D8CxRozt1El6pNZFuJvFDjPVQmDjYytKt2"/>
          <p:cNvPicPr>
            <a:picLocks noChangeAspect="1" noChangeArrowheads="1"/>
          </p:cNvPicPr>
          <p:nvPr/>
        </p:nvPicPr>
        <p:blipFill>
          <a:blip r:embed="rId2"/>
          <a:srcRect/>
          <a:stretch>
            <a:fillRect/>
          </a:stretch>
        </p:blipFill>
        <p:spPr bwMode="auto">
          <a:xfrm>
            <a:off x="8001024" y="6000768"/>
            <a:ext cx="571504" cy="571504"/>
          </a:xfrm>
          <a:prstGeom prst="rect">
            <a:avLst/>
          </a:prstGeom>
          <a:noFill/>
        </p:spPr>
      </p:pic>
      <p:sp>
        <p:nvSpPr>
          <p:cNvPr id="20" name="37 CuadroTexto"/>
          <p:cNvSpPr txBox="1">
            <a:spLocks noChangeArrowheads="1"/>
          </p:cNvSpPr>
          <p:nvPr/>
        </p:nvSpPr>
        <p:spPr bwMode="auto">
          <a:xfrm>
            <a:off x="785786" y="5929330"/>
            <a:ext cx="571504" cy="646331"/>
          </a:xfrm>
          <a:prstGeom prst="rect">
            <a:avLst/>
          </a:prstGeom>
          <a:noFill/>
          <a:ln w="9525">
            <a:solidFill>
              <a:srgbClr val="7030A0"/>
            </a:solidFill>
            <a:miter lim="800000"/>
            <a:headEnd/>
            <a:tailEnd/>
          </a:ln>
        </p:spPr>
        <p:txBody>
          <a:bodyPr wrap="square">
            <a:spAutoFit/>
          </a:bodyPr>
          <a:lstStyle/>
          <a:p>
            <a:pPr algn="ctr"/>
            <a:endParaRPr lang="es-ES" sz="1200" dirty="0" smtClean="0"/>
          </a:p>
          <a:p>
            <a:pPr algn="ctr"/>
            <a:r>
              <a:rPr lang="es-ES" sz="1200" dirty="0" smtClean="0"/>
              <a:t>9</a:t>
            </a:r>
          </a:p>
          <a:p>
            <a:pPr algn="ctr"/>
            <a:r>
              <a:rPr lang="es-ES" sz="1200" dirty="0" smtClean="0"/>
              <a:t> </a:t>
            </a:r>
            <a:r>
              <a:rPr lang="es-ES" sz="1200" dirty="0" err="1" smtClean="0"/>
              <a:t>dch</a:t>
            </a:r>
            <a:endParaRPr lang="es-ES" sz="1200" dirty="0"/>
          </a:p>
        </p:txBody>
      </p:sp>
      <p:sp>
        <p:nvSpPr>
          <p:cNvPr id="21" name="20 CuadroTexto"/>
          <p:cNvSpPr txBox="1"/>
          <p:nvPr/>
        </p:nvSpPr>
        <p:spPr>
          <a:xfrm>
            <a:off x="142844" y="5857892"/>
            <a:ext cx="1285884" cy="261610"/>
          </a:xfrm>
          <a:prstGeom prst="rect">
            <a:avLst/>
          </a:prstGeom>
          <a:noFill/>
        </p:spPr>
        <p:txBody>
          <a:bodyPr wrap="square" rtlCol="0">
            <a:spAutoFit/>
          </a:bodyPr>
          <a:lstStyle/>
          <a:p>
            <a:pPr algn="ctr"/>
            <a:r>
              <a:rPr lang="es-ES" sz="1100" b="1" dirty="0" smtClean="0"/>
              <a:t>CAJONERAS</a:t>
            </a:r>
            <a:endParaRPr lang="es-ES" sz="1100" b="1" dirty="0"/>
          </a:p>
        </p:txBody>
      </p:sp>
      <p:sp>
        <p:nvSpPr>
          <p:cNvPr id="22" name="37 CuadroTexto"/>
          <p:cNvSpPr txBox="1">
            <a:spLocks noChangeArrowheads="1"/>
          </p:cNvSpPr>
          <p:nvPr/>
        </p:nvSpPr>
        <p:spPr bwMode="auto">
          <a:xfrm>
            <a:off x="2071670" y="5929330"/>
            <a:ext cx="571504" cy="646331"/>
          </a:xfrm>
          <a:prstGeom prst="rect">
            <a:avLst/>
          </a:prstGeom>
          <a:noFill/>
          <a:ln w="9525">
            <a:solidFill>
              <a:srgbClr val="7030A0"/>
            </a:solidFill>
            <a:miter lim="800000"/>
            <a:headEnd/>
            <a:tailEnd/>
          </a:ln>
        </p:spPr>
        <p:txBody>
          <a:bodyPr wrap="square">
            <a:spAutoFit/>
          </a:bodyPr>
          <a:lstStyle/>
          <a:p>
            <a:pPr algn="ctr"/>
            <a:endParaRPr lang="es-ES" sz="1200" dirty="0"/>
          </a:p>
          <a:p>
            <a:pPr algn="ctr"/>
            <a:r>
              <a:rPr lang="es-ES" sz="1200" dirty="0" smtClean="0"/>
              <a:t>10</a:t>
            </a:r>
          </a:p>
          <a:p>
            <a:pPr algn="ctr"/>
            <a:r>
              <a:rPr lang="es-ES" sz="1200" dirty="0" smtClean="0"/>
              <a:t> </a:t>
            </a:r>
            <a:r>
              <a:rPr lang="es-ES" sz="1200" dirty="0" err="1" smtClean="0"/>
              <a:t>dch</a:t>
            </a:r>
            <a:r>
              <a:rPr lang="es-ES" sz="1200" dirty="0" smtClean="0"/>
              <a:t>.</a:t>
            </a:r>
            <a:endParaRPr lang="es-ES" sz="1200" dirty="0"/>
          </a:p>
        </p:txBody>
      </p:sp>
      <p:sp>
        <p:nvSpPr>
          <p:cNvPr id="23" name="37 CuadroTexto"/>
          <p:cNvSpPr txBox="1">
            <a:spLocks noChangeArrowheads="1"/>
          </p:cNvSpPr>
          <p:nvPr/>
        </p:nvSpPr>
        <p:spPr bwMode="auto">
          <a:xfrm>
            <a:off x="1500166" y="5929331"/>
            <a:ext cx="571504" cy="646331"/>
          </a:xfrm>
          <a:prstGeom prst="rect">
            <a:avLst/>
          </a:prstGeom>
          <a:noFill/>
          <a:ln w="9525">
            <a:solidFill>
              <a:srgbClr val="7030A0"/>
            </a:solidFill>
            <a:miter lim="800000"/>
            <a:headEnd/>
            <a:tailEnd/>
          </a:ln>
        </p:spPr>
        <p:txBody>
          <a:bodyPr wrap="square">
            <a:spAutoFit/>
          </a:bodyPr>
          <a:lstStyle/>
          <a:p>
            <a:pPr algn="ctr"/>
            <a:endParaRPr lang="es-ES" sz="1200" dirty="0"/>
          </a:p>
          <a:p>
            <a:pPr algn="ctr"/>
            <a:r>
              <a:rPr lang="es-ES" sz="1200" dirty="0" smtClean="0"/>
              <a:t>10 </a:t>
            </a:r>
            <a:r>
              <a:rPr lang="es-ES" sz="1200" dirty="0" err="1" smtClean="0"/>
              <a:t>izq</a:t>
            </a:r>
            <a:endParaRPr lang="es-ES" sz="1200" dirty="0"/>
          </a:p>
        </p:txBody>
      </p:sp>
      <p:sp>
        <p:nvSpPr>
          <p:cNvPr id="24" name="23 CuadroTexto"/>
          <p:cNvSpPr txBox="1"/>
          <p:nvPr/>
        </p:nvSpPr>
        <p:spPr>
          <a:xfrm>
            <a:off x="1571604" y="5857892"/>
            <a:ext cx="1071570" cy="261610"/>
          </a:xfrm>
          <a:prstGeom prst="rect">
            <a:avLst/>
          </a:prstGeom>
          <a:noFill/>
        </p:spPr>
        <p:txBody>
          <a:bodyPr wrap="square" rtlCol="0">
            <a:spAutoFit/>
          </a:bodyPr>
          <a:lstStyle/>
          <a:p>
            <a:pPr algn="ctr"/>
            <a:r>
              <a:rPr lang="es-ES" sz="1100" b="1" dirty="0" smtClean="0"/>
              <a:t>CAJONERAS</a:t>
            </a:r>
            <a:endParaRPr lang="es-ES" sz="1100" b="1" dirty="0"/>
          </a:p>
        </p:txBody>
      </p:sp>
      <p:sp>
        <p:nvSpPr>
          <p:cNvPr id="25" name="40 CuadroTexto"/>
          <p:cNvSpPr txBox="1">
            <a:spLocks noChangeArrowheads="1"/>
          </p:cNvSpPr>
          <p:nvPr/>
        </p:nvSpPr>
        <p:spPr bwMode="auto">
          <a:xfrm>
            <a:off x="3857620" y="6072206"/>
            <a:ext cx="785818" cy="523220"/>
          </a:xfrm>
          <a:prstGeom prst="rect">
            <a:avLst/>
          </a:prstGeom>
          <a:noFill/>
          <a:ln w="9525">
            <a:solidFill>
              <a:srgbClr val="7030A0"/>
            </a:solidFill>
            <a:miter lim="800000"/>
            <a:headEnd/>
            <a:tailEnd/>
          </a:ln>
        </p:spPr>
        <p:txBody>
          <a:bodyPr wrap="square">
            <a:spAutoFit/>
          </a:bodyPr>
          <a:lstStyle/>
          <a:p>
            <a:pPr algn="ctr"/>
            <a:r>
              <a:rPr lang="es-ES" sz="1400" dirty="0" smtClean="0"/>
              <a:t>Mueble</a:t>
            </a:r>
          </a:p>
          <a:p>
            <a:pPr algn="ctr"/>
            <a:r>
              <a:rPr lang="es-ES" sz="1400" dirty="0" smtClean="0"/>
              <a:t>12</a:t>
            </a:r>
            <a:endParaRPr lang="es-ES" sz="1400" dirty="0"/>
          </a:p>
        </p:txBody>
      </p:sp>
      <p:sp>
        <p:nvSpPr>
          <p:cNvPr id="26" name="43 CuadroTexto"/>
          <p:cNvSpPr txBox="1">
            <a:spLocks noChangeArrowheads="1"/>
          </p:cNvSpPr>
          <p:nvPr/>
        </p:nvSpPr>
        <p:spPr bwMode="auto">
          <a:xfrm>
            <a:off x="6786578" y="6072206"/>
            <a:ext cx="785812" cy="523220"/>
          </a:xfrm>
          <a:prstGeom prst="rect">
            <a:avLst/>
          </a:prstGeom>
          <a:noFill/>
          <a:ln w="9525">
            <a:solidFill>
              <a:srgbClr val="7030A0"/>
            </a:solidFill>
            <a:miter lim="800000"/>
            <a:headEnd/>
            <a:tailEnd/>
          </a:ln>
        </p:spPr>
        <p:txBody>
          <a:bodyPr wrap="square">
            <a:spAutoFit/>
          </a:bodyPr>
          <a:lstStyle/>
          <a:p>
            <a:pPr algn="ctr"/>
            <a:r>
              <a:rPr lang="es-ES" sz="1400" dirty="0"/>
              <a:t>Mueble</a:t>
            </a:r>
          </a:p>
          <a:p>
            <a:pPr algn="ctr"/>
            <a:r>
              <a:rPr lang="es-ES" sz="1400" dirty="0"/>
              <a:t>15</a:t>
            </a:r>
          </a:p>
        </p:txBody>
      </p:sp>
      <p:sp>
        <p:nvSpPr>
          <p:cNvPr id="27" name="42 CuadroTexto"/>
          <p:cNvSpPr txBox="1">
            <a:spLocks noChangeArrowheads="1"/>
          </p:cNvSpPr>
          <p:nvPr/>
        </p:nvSpPr>
        <p:spPr bwMode="auto">
          <a:xfrm>
            <a:off x="5715008" y="6143644"/>
            <a:ext cx="857256" cy="461665"/>
          </a:xfrm>
          <a:prstGeom prst="rect">
            <a:avLst/>
          </a:prstGeom>
          <a:noFill/>
          <a:ln w="9525">
            <a:solidFill>
              <a:srgbClr val="7030A0"/>
            </a:solidFill>
            <a:miter lim="800000"/>
            <a:headEnd/>
            <a:tailEnd/>
          </a:ln>
        </p:spPr>
        <p:txBody>
          <a:bodyPr wrap="square">
            <a:spAutoFit/>
          </a:bodyPr>
          <a:lstStyle/>
          <a:p>
            <a:pPr algn="ctr"/>
            <a:r>
              <a:rPr lang="es-ES" sz="1200" dirty="0" smtClean="0"/>
              <a:t>Armario</a:t>
            </a:r>
          </a:p>
          <a:p>
            <a:pPr algn="ctr"/>
            <a:r>
              <a:rPr lang="es-ES" sz="1200" dirty="0" smtClean="0"/>
              <a:t>14</a:t>
            </a:r>
            <a:endParaRPr lang="es-ES" sz="1200" dirty="0"/>
          </a:p>
        </p:txBody>
      </p:sp>
      <p:pic>
        <p:nvPicPr>
          <p:cNvPr id="28" name="Picture 3"/>
          <p:cNvPicPr>
            <a:picLocks noChangeAspect="1" noChangeArrowheads="1"/>
          </p:cNvPicPr>
          <p:nvPr/>
        </p:nvPicPr>
        <p:blipFill>
          <a:blip r:embed="rId3"/>
          <a:srcRect/>
          <a:stretch>
            <a:fillRect/>
          </a:stretch>
        </p:blipFill>
        <p:spPr bwMode="auto">
          <a:xfrm>
            <a:off x="785786" y="1214422"/>
            <a:ext cx="7628798" cy="4572032"/>
          </a:xfrm>
          <a:prstGeom prst="rect">
            <a:avLst/>
          </a:prstGeom>
          <a:noFill/>
          <a:ln w="9525">
            <a:noFill/>
            <a:miter lim="800000"/>
            <a:headEnd/>
            <a:tailEnd/>
          </a:ln>
        </p:spPr>
      </p:pic>
      <p:sp>
        <p:nvSpPr>
          <p:cNvPr id="30" name="29 CuadroTexto"/>
          <p:cNvSpPr txBox="1"/>
          <p:nvPr/>
        </p:nvSpPr>
        <p:spPr>
          <a:xfrm>
            <a:off x="2071670" y="142852"/>
            <a:ext cx="1714512" cy="707886"/>
          </a:xfrm>
          <a:prstGeom prst="rect">
            <a:avLst/>
          </a:prstGeom>
          <a:blipFill>
            <a:blip r:embed="rId4"/>
            <a:tile tx="0" ty="0" sx="100000" sy="100000" flip="none" algn="tl"/>
          </a:blipFill>
          <a:ln>
            <a:solidFill>
              <a:srgbClr val="7030A0"/>
            </a:solidFill>
          </a:ln>
        </p:spPr>
        <p:txBody>
          <a:bodyPr vert="horz" wrap="square">
            <a:spAutoFit/>
          </a:bodyPr>
          <a:lstStyle/>
          <a:p>
            <a:pPr algn="ctr">
              <a:defRPr/>
            </a:pPr>
            <a:r>
              <a:rPr lang="es-ES" sz="2000" dirty="0" smtClean="0"/>
              <a:t>Muebles</a:t>
            </a:r>
            <a:endParaRPr lang="es-ES" sz="2000" dirty="0"/>
          </a:p>
          <a:p>
            <a:pPr algn="ctr">
              <a:defRPr/>
            </a:pPr>
            <a:r>
              <a:rPr lang="es-ES" sz="2000" dirty="0" smtClean="0"/>
              <a:t>11 - 12</a:t>
            </a:r>
            <a:endParaRPr lang="es-ES" sz="2000" dirty="0"/>
          </a:p>
        </p:txBody>
      </p:sp>
      <p:sp>
        <p:nvSpPr>
          <p:cNvPr id="33" name="32 Flecha abajo"/>
          <p:cNvSpPr/>
          <p:nvPr/>
        </p:nvSpPr>
        <p:spPr>
          <a:xfrm>
            <a:off x="2428860" y="1071546"/>
            <a:ext cx="142876" cy="1000132"/>
          </a:xfrm>
          <a:prstGeom prst="downArrow">
            <a:avLst/>
          </a:prstGeom>
          <a:solidFill>
            <a:srgbClr val="6BA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6" name="35 Imagen" descr="16102012278.jpg"/>
          <p:cNvPicPr>
            <a:picLocks noChangeAspect="1"/>
          </p:cNvPicPr>
          <p:nvPr/>
        </p:nvPicPr>
        <p:blipFill>
          <a:blip r:embed="rId5"/>
          <a:stretch>
            <a:fillRect/>
          </a:stretch>
        </p:blipFill>
        <p:spPr>
          <a:xfrm>
            <a:off x="0" y="3200400"/>
            <a:ext cx="4876800" cy="3657600"/>
          </a:xfrm>
          <a:prstGeom prst="rect">
            <a:avLst/>
          </a:prstGeom>
        </p:spPr>
      </p:pic>
      <p:pic>
        <p:nvPicPr>
          <p:cNvPr id="37" name="36 Imagen" descr="16102012277.jpg"/>
          <p:cNvPicPr>
            <a:picLocks noChangeAspect="1"/>
          </p:cNvPicPr>
          <p:nvPr/>
        </p:nvPicPr>
        <p:blipFill>
          <a:blip r:embed="rId6"/>
          <a:stretch>
            <a:fillRect/>
          </a:stretch>
        </p:blipFill>
        <p:spPr>
          <a:xfrm>
            <a:off x="4572000" y="3429000"/>
            <a:ext cx="4572000" cy="3429000"/>
          </a:xfrm>
          <a:prstGeom prst="rect">
            <a:avLst/>
          </a:prstGeom>
          <a:ln w="31750">
            <a:solidFill>
              <a:schemeClr val="bg1"/>
            </a:solidFill>
          </a:ln>
        </p:spPr>
      </p:pic>
      <p:pic>
        <p:nvPicPr>
          <p:cNvPr id="40" name="Picture 6"/>
          <p:cNvPicPr>
            <a:picLocks noChangeAspect="1" noChangeArrowheads="1"/>
          </p:cNvPicPr>
          <p:nvPr/>
        </p:nvPicPr>
        <p:blipFill>
          <a:blip r:embed="rId7" cstate="print"/>
          <a:srcRect/>
          <a:stretch>
            <a:fillRect/>
          </a:stretch>
        </p:blipFill>
        <p:spPr bwMode="auto">
          <a:xfrm>
            <a:off x="4643438" y="857232"/>
            <a:ext cx="4214842" cy="2773660"/>
          </a:xfrm>
          <a:prstGeom prst="rect">
            <a:avLst/>
          </a:prstGeom>
          <a:noFill/>
          <a:ln w="53975">
            <a:solidFill>
              <a:schemeClr val="bg1"/>
            </a:solidFill>
            <a:miter lim="800000"/>
            <a:headEnd/>
            <a:tailEnd/>
          </a:ln>
        </p:spPr>
      </p:pic>
      <p:pic>
        <p:nvPicPr>
          <p:cNvPr id="39" name="Picture 6"/>
          <p:cNvPicPr>
            <a:picLocks noChangeAspect="1" noChangeArrowheads="1"/>
          </p:cNvPicPr>
          <p:nvPr/>
        </p:nvPicPr>
        <p:blipFill>
          <a:blip r:embed="rId8" cstate="print"/>
          <a:srcRect/>
          <a:stretch>
            <a:fillRect/>
          </a:stretch>
        </p:blipFill>
        <p:spPr bwMode="auto">
          <a:xfrm>
            <a:off x="214282" y="857232"/>
            <a:ext cx="4572000" cy="2832459"/>
          </a:xfrm>
          <a:prstGeom prst="rect">
            <a:avLst/>
          </a:prstGeom>
          <a:noFill/>
          <a:ln w="44450">
            <a:solidFill>
              <a:schemeClr val="bg1"/>
            </a:solidFill>
            <a:miter lim="800000"/>
            <a:headEnd/>
            <a:tailEnd/>
          </a:ln>
        </p:spPr>
      </p:pic>
      <p:pic>
        <p:nvPicPr>
          <p:cNvPr id="41" name="40 Imagen" descr="DSC02433.JPG"/>
          <p:cNvPicPr>
            <a:picLocks noChangeAspect="1"/>
          </p:cNvPicPr>
          <p:nvPr/>
        </p:nvPicPr>
        <p:blipFill>
          <a:blip r:embed="rId9" cstate="print"/>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Line 16"/>
          <p:cNvSpPr>
            <a:spLocks noChangeShapeType="1"/>
          </p:cNvSpPr>
          <p:nvPr/>
        </p:nvSpPr>
        <p:spPr bwMode="auto">
          <a:xfrm>
            <a:off x="4500563" y="1989138"/>
            <a:ext cx="0" cy="0"/>
          </a:xfrm>
          <a:prstGeom prst="line">
            <a:avLst/>
          </a:prstGeom>
          <a:noFill/>
          <a:ln w="9525">
            <a:solidFill>
              <a:schemeClr val="tx1"/>
            </a:solidFill>
            <a:round/>
            <a:headEnd/>
            <a:tailEnd/>
          </a:ln>
        </p:spPr>
        <p:txBody>
          <a:bodyPr/>
          <a:lstStyle/>
          <a:p>
            <a:endParaRPr lang="es-ES"/>
          </a:p>
        </p:txBody>
      </p:sp>
      <p:sp>
        <p:nvSpPr>
          <p:cNvPr id="4100" name="Line 18"/>
          <p:cNvSpPr>
            <a:spLocks noChangeShapeType="1"/>
          </p:cNvSpPr>
          <p:nvPr/>
        </p:nvSpPr>
        <p:spPr bwMode="auto">
          <a:xfrm>
            <a:off x="2643174" y="6643710"/>
            <a:ext cx="504825" cy="0"/>
          </a:xfrm>
          <a:prstGeom prst="line">
            <a:avLst/>
          </a:prstGeom>
          <a:noFill/>
          <a:ln w="127000" cmpd="thickThin">
            <a:solidFill>
              <a:srgbClr val="000080"/>
            </a:solidFill>
            <a:round/>
            <a:headEnd/>
            <a:tailEnd/>
          </a:ln>
        </p:spPr>
        <p:txBody>
          <a:bodyPr/>
          <a:lstStyle/>
          <a:p>
            <a:endParaRPr lang="es-ES"/>
          </a:p>
        </p:txBody>
      </p:sp>
      <p:sp>
        <p:nvSpPr>
          <p:cNvPr id="4101" name="Line 21"/>
          <p:cNvSpPr>
            <a:spLocks noChangeShapeType="1"/>
          </p:cNvSpPr>
          <p:nvPr/>
        </p:nvSpPr>
        <p:spPr bwMode="auto">
          <a:xfrm>
            <a:off x="5000628" y="6643710"/>
            <a:ext cx="504825" cy="0"/>
          </a:xfrm>
          <a:prstGeom prst="line">
            <a:avLst/>
          </a:prstGeom>
          <a:noFill/>
          <a:ln w="127000" cmpd="thickThin">
            <a:solidFill>
              <a:srgbClr val="000080"/>
            </a:solidFill>
            <a:round/>
            <a:headEnd/>
            <a:tailEnd/>
          </a:ln>
        </p:spPr>
        <p:txBody>
          <a:bodyPr/>
          <a:lstStyle/>
          <a:p>
            <a:endParaRPr lang="es-ES"/>
          </a:p>
        </p:txBody>
      </p:sp>
      <p:sp>
        <p:nvSpPr>
          <p:cNvPr id="4102" name="Line 23"/>
          <p:cNvSpPr>
            <a:spLocks noChangeShapeType="1"/>
          </p:cNvSpPr>
          <p:nvPr/>
        </p:nvSpPr>
        <p:spPr bwMode="auto">
          <a:xfrm>
            <a:off x="7429520" y="6643710"/>
            <a:ext cx="504825" cy="0"/>
          </a:xfrm>
          <a:prstGeom prst="line">
            <a:avLst/>
          </a:prstGeom>
          <a:noFill/>
          <a:ln w="127000" cmpd="thickThin">
            <a:solidFill>
              <a:srgbClr val="000080"/>
            </a:solidFill>
            <a:round/>
            <a:headEnd/>
            <a:tailEnd/>
          </a:ln>
        </p:spPr>
        <p:txBody>
          <a:bodyPr/>
          <a:lstStyle/>
          <a:p>
            <a:endParaRPr lang="es-ES"/>
          </a:p>
        </p:txBody>
      </p:sp>
      <p:cxnSp>
        <p:nvCxnSpPr>
          <p:cNvPr id="19" name="18 Conector recto"/>
          <p:cNvCxnSpPr/>
          <p:nvPr/>
        </p:nvCxnSpPr>
        <p:spPr>
          <a:xfrm>
            <a:off x="4714875" y="285750"/>
            <a:ext cx="428625" cy="1588"/>
          </a:xfrm>
          <a:prstGeom prst="line">
            <a:avLst/>
          </a:prstGeom>
          <a:ln w="127000" cmpd="thickThi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22 Conector recto"/>
          <p:cNvCxnSpPr/>
          <p:nvPr/>
        </p:nvCxnSpPr>
        <p:spPr>
          <a:xfrm>
            <a:off x="5214938" y="285750"/>
            <a:ext cx="357187" cy="1588"/>
          </a:xfrm>
          <a:prstGeom prst="line">
            <a:avLst/>
          </a:prstGeom>
          <a:ln w="127000" cmpd="thickThin">
            <a:solidFill>
              <a:srgbClr val="002060"/>
            </a:solidFill>
          </a:ln>
        </p:spPr>
        <p:style>
          <a:lnRef idx="1">
            <a:schemeClr val="accent1"/>
          </a:lnRef>
          <a:fillRef idx="0">
            <a:schemeClr val="accent1"/>
          </a:fillRef>
          <a:effectRef idx="0">
            <a:schemeClr val="accent1"/>
          </a:effectRef>
          <a:fontRef idx="minor">
            <a:schemeClr val="tx1"/>
          </a:fontRef>
        </p:style>
      </p:cxnSp>
      <p:sp>
        <p:nvSpPr>
          <p:cNvPr id="4105" name="25 CuadroTexto"/>
          <p:cNvSpPr txBox="1">
            <a:spLocks noChangeArrowheads="1"/>
          </p:cNvSpPr>
          <p:nvPr/>
        </p:nvSpPr>
        <p:spPr bwMode="auto">
          <a:xfrm>
            <a:off x="3786188" y="214313"/>
            <a:ext cx="714375" cy="523875"/>
          </a:xfrm>
          <a:prstGeom prst="rect">
            <a:avLst/>
          </a:prstGeom>
          <a:noFill/>
          <a:ln w="9525">
            <a:solidFill>
              <a:srgbClr val="7030A0"/>
            </a:solidFill>
            <a:miter lim="800000"/>
            <a:headEnd/>
            <a:tailEnd/>
          </a:ln>
        </p:spPr>
        <p:txBody>
          <a:bodyPr>
            <a:spAutoFit/>
          </a:bodyPr>
          <a:lstStyle/>
          <a:p>
            <a:r>
              <a:rPr lang="es-ES" sz="1400"/>
              <a:t>Vitrina </a:t>
            </a:r>
          </a:p>
          <a:p>
            <a:pPr algn="ctr"/>
            <a:r>
              <a:rPr lang="es-ES" sz="1400"/>
              <a:t>1</a:t>
            </a:r>
          </a:p>
        </p:txBody>
      </p:sp>
      <p:sp>
        <p:nvSpPr>
          <p:cNvPr id="4106" name="29 CuadroTexto"/>
          <p:cNvSpPr txBox="1">
            <a:spLocks noChangeArrowheads="1"/>
          </p:cNvSpPr>
          <p:nvPr/>
        </p:nvSpPr>
        <p:spPr bwMode="auto">
          <a:xfrm>
            <a:off x="3071813" y="214313"/>
            <a:ext cx="714375" cy="523875"/>
          </a:xfrm>
          <a:prstGeom prst="rect">
            <a:avLst/>
          </a:prstGeom>
          <a:noFill/>
          <a:ln w="9525">
            <a:solidFill>
              <a:srgbClr val="7030A0"/>
            </a:solidFill>
            <a:miter lim="800000"/>
            <a:headEnd/>
            <a:tailEnd/>
          </a:ln>
        </p:spPr>
        <p:txBody>
          <a:bodyPr>
            <a:spAutoFit/>
          </a:bodyPr>
          <a:lstStyle/>
          <a:p>
            <a:r>
              <a:rPr lang="es-ES" sz="1400"/>
              <a:t>Vitrina </a:t>
            </a:r>
          </a:p>
          <a:p>
            <a:pPr algn="ctr"/>
            <a:r>
              <a:rPr lang="es-ES" sz="1400"/>
              <a:t>2</a:t>
            </a:r>
          </a:p>
        </p:txBody>
      </p:sp>
      <p:sp>
        <p:nvSpPr>
          <p:cNvPr id="4107" name="30 CuadroTexto"/>
          <p:cNvSpPr txBox="1">
            <a:spLocks noChangeArrowheads="1"/>
          </p:cNvSpPr>
          <p:nvPr/>
        </p:nvSpPr>
        <p:spPr bwMode="auto">
          <a:xfrm>
            <a:off x="2357438" y="214313"/>
            <a:ext cx="714375" cy="523875"/>
          </a:xfrm>
          <a:prstGeom prst="rect">
            <a:avLst/>
          </a:prstGeom>
          <a:noFill/>
          <a:ln w="9525">
            <a:solidFill>
              <a:srgbClr val="7030A0"/>
            </a:solidFill>
            <a:miter lim="800000"/>
            <a:headEnd/>
            <a:tailEnd/>
          </a:ln>
        </p:spPr>
        <p:txBody>
          <a:bodyPr>
            <a:spAutoFit/>
          </a:bodyPr>
          <a:lstStyle/>
          <a:p>
            <a:r>
              <a:rPr lang="es-ES" sz="1400"/>
              <a:t>Vitrina </a:t>
            </a:r>
          </a:p>
          <a:p>
            <a:pPr algn="ctr"/>
            <a:r>
              <a:rPr lang="es-ES" sz="1400"/>
              <a:t>3</a:t>
            </a:r>
          </a:p>
        </p:txBody>
      </p:sp>
      <p:sp>
        <p:nvSpPr>
          <p:cNvPr id="4108" name="31 CuadroTexto"/>
          <p:cNvSpPr txBox="1">
            <a:spLocks noChangeArrowheads="1"/>
          </p:cNvSpPr>
          <p:nvPr/>
        </p:nvSpPr>
        <p:spPr bwMode="auto">
          <a:xfrm>
            <a:off x="1643063" y="214313"/>
            <a:ext cx="714375" cy="523875"/>
          </a:xfrm>
          <a:prstGeom prst="rect">
            <a:avLst/>
          </a:prstGeom>
          <a:noFill/>
          <a:ln w="9525">
            <a:solidFill>
              <a:srgbClr val="7030A0"/>
            </a:solidFill>
            <a:miter lim="800000"/>
            <a:headEnd/>
            <a:tailEnd/>
          </a:ln>
        </p:spPr>
        <p:txBody>
          <a:bodyPr>
            <a:spAutoFit/>
          </a:bodyPr>
          <a:lstStyle/>
          <a:p>
            <a:r>
              <a:rPr lang="es-ES" sz="1400"/>
              <a:t>Vitrina </a:t>
            </a:r>
          </a:p>
          <a:p>
            <a:pPr algn="ctr"/>
            <a:r>
              <a:rPr lang="es-ES" sz="1400"/>
              <a:t>4</a:t>
            </a:r>
          </a:p>
        </p:txBody>
      </p:sp>
      <p:sp>
        <p:nvSpPr>
          <p:cNvPr id="4109" name="32 CuadroTexto"/>
          <p:cNvSpPr txBox="1">
            <a:spLocks noChangeArrowheads="1"/>
          </p:cNvSpPr>
          <p:nvPr/>
        </p:nvSpPr>
        <p:spPr bwMode="auto">
          <a:xfrm>
            <a:off x="928688" y="214313"/>
            <a:ext cx="714375" cy="523875"/>
          </a:xfrm>
          <a:prstGeom prst="rect">
            <a:avLst/>
          </a:prstGeom>
          <a:noFill/>
          <a:ln w="9525">
            <a:solidFill>
              <a:srgbClr val="7030A0"/>
            </a:solidFill>
            <a:miter lim="800000"/>
            <a:headEnd/>
            <a:tailEnd/>
          </a:ln>
        </p:spPr>
        <p:txBody>
          <a:bodyPr>
            <a:spAutoFit/>
          </a:bodyPr>
          <a:lstStyle/>
          <a:p>
            <a:r>
              <a:rPr lang="es-ES" sz="1400"/>
              <a:t>Vitrina </a:t>
            </a:r>
          </a:p>
          <a:p>
            <a:pPr algn="ctr"/>
            <a:r>
              <a:rPr lang="es-ES" sz="1400"/>
              <a:t>5</a:t>
            </a:r>
          </a:p>
        </p:txBody>
      </p:sp>
      <p:sp>
        <p:nvSpPr>
          <p:cNvPr id="35" name="34 CuadroTexto"/>
          <p:cNvSpPr txBox="1"/>
          <p:nvPr/>
        </p:nvSpPr>
        <p:spPr>
          <a:xfrm>
            <a:off x="214282" y="214290"/>
            <a:ext cx="485389" cy="1500198"/>
          </a:xfrm>
          <a:prstGeom prst="rect">
            <a:avLst/>
          </a:prstGeom>
          <a:noFill/>
          <a:ln>
            <a:solidFill>
              <a:srgbClr val="7030A0"/>
            </a:solidFill>
          </a:ln>
        </p:spPr>
        <p:txBody>
          <a:bodyPr vert="wordArtVert" wrap="square" anchor="ctr">
            <a:spAutoFit/>
          </a:bodyPr>
          <a:lstStyle/>
          <a:p>
            <a:pPr algn="ctr">
              <a:defRPr/>
            </a:pPr>
            <a:r>
              <a:rPr lang="es-ES" sz="900" dirty="0"/>
              <a:t>Esqueleto</a:t>
            </a:r>
          </a:p>
          <a:p>
            <a:pPr algn="ctr">
              <a:defRPr/>
            </a:pPr>
            <a:endParaRPr lang="es-ES" sz="900" dirty="0"/>
          </a:p>
        </p:txBody>
      </p:sp>
      <p:sp>
        <p:nvSpPr>
          <p:cNvPr id="36" name="35 CuadroTexto"/>
          <p:cNvSpPr txBox="1"/>
          <p:nvPr/>
        </p:nvSpPr>
        <p:spPr>
          <a:xfrm>
            <a:off x="214282" y="2000240"/>
            <a:ext cx="652615" cy="1928826"/>
          </a:xfrm>
          <a:prstGeom prst="rect">
            <a:avLst/>
          </a:prstGeom>
          <a:noFill/>
          <a:ln>
            <a:solidFill>
              <a:srgbClr val="7030A0"/>
            </a:solidFill>
          </a:ln>
        </p:spPr>
        <p:txBody>
          <a:bodyPr vert="wordArtVert">
            <a:spAutoFit/>
          </a:bodyPr>
          <a:lstStyle/>
          <a:p>
            <a:pPr>
              <a:defRPr/>
            </a:pPr>
            <a:r>
              <a:rPr lang="es-ES" sz="1400" dirty="0"/>
              <a:t>Vitrina </a:t>
            </a:r>
          </a:p>
          <a:p>
            <a:pPr algn="ctr">
              <a:defRPr/>
            </a:pPr>
            <a:r>
              <a:rPr lang="es-ES" sz="1400" dirty="0"/>
              <a:t>7</a:t>
            </a:r>
          </a:p>
        </p:txBody>
      </p:sp>
      <p:sp>
        <p:nvSpPr>
          <p:cNvPr id="37" name="36 CuadroTexto"/>
          <p:cNvSpPr txBox="1"/>
          <p:nvPr/>
        </p:nvSpPr>
        <p:spPr>
          <a:xfrm>
            <a:off x="214282" y="3929066"/>
            <a:ext cx="652615" cy="1857388"/>
          </a:xfrm>
          <a:prstGeom prst="rect">
            <a:avLst/>
          </a:prstGeom>
          <a:noFill/>
          <a:ln>
            <a:solidFill>
              <a:srgbClr val="7030A0"/>
            </a:solidFill>
          </a:ln>
        </p:spPr>
        <p:txBody>
          <a:bodyPr vert="wordArtVert">
            <a:spAutoFit/>
          </a:bodyPr>
          <a:lstStyle/>
          <a:p>
            <a:pPr>
              <a:defRPr/>
            </a:pPr>
            <a:r>
              <a:rPr lang="es-ES" sz="1400" dirty="0"/>
              <a:t>Vitrina </a:t>
            </a:r>
          </a:p>
          <a:p>
            <a:pPr algn="ctr">
              <a:defRPr/>
            </a:pPr>
            <a:r>
              <a:rPr lang="es-ES" sz="1400" dirty="0"/>
              <a:t>8</a:t>
            </a:r>
          </a:p>
        </p:txBody>
      </p:sp>
      <p:sp>
        <p:nvSpPr>
          <p:cNvPr id="4120" name="46 CuadroTexto"/>
          <p:cNvSpPr txBox="1">
            <a:spLocks noChangeArrowheads="1"/>
          </p:cNvSpPr>
          <p:nvPr/>
        </p:nvSpPr>
        <p:spPr bwMode="auto">
          <a:xfrm>
            <a:off x="6215074" y="214290"/>
            <a:ext cx="857250" cy="523875"/>
          </a:xfrm>
          <a:prstGeom prst="rect">
            <a:avLst/>
          </a:prstGeom>
          <a:noFill/>
          <a:ln w="9525">
            <a:solidFill>
              <a:srgbClr val="7030A0"/>
            </a:solidFill>
            <a:miter lim="800000"/>
            <a:headEnd/>
            <a:tailEnd/>
          </a:ln>
        </p:spPr>
        <p:txBody>
          <a:bodyPr>
            <a:spAutoFit/>
          </a:bodyPr>
          <a:lstStyle/>
          <a:p>
            <a:r>
              <a:rPr lang="es-ES" sz="1400"/>
              <a:t>Vitrina </a:t>
            </a:r>
          </a:p>
          <a:p>
            <a:pPr algn="ctr"/>
            <a:r>
              <a:rPr lang="es-ES" sz="1400"/>
              <a:t>20</a:t>
            </a:r>
          </a:p>
        </p:txBody>
      </p:sp>
      <p:sp>
        <p:nvSpPr>
          <p:cNvPr id="4121" name="47 CuadroTexto"/>
          <p:cNvSpPr txBox="1">
            <a:spLocks noChangeArrowheads="1"/>
          </p:cNvSpPr>
          <p:nvPr/>
        </p:nvSpPr>
        <p:spPr bwMode="auto">
          <a:xfrm>
            <a:off x="7072330" y="214290"/>
            <a:ext cx="857250" cy="523875"/>
          </a:xfrm>
          <a:prstGeom prst="rect">
            <a:avLst/>
          </a:prstGeom>
          <a:noFill/>
          <a:ln w="9525">
            <a:solidFill>
              <a:srgbClr val="7030A0"/>
            </a:solidFill>
            <a:miter lim="800000"/>
            <a:headEnd/>
            <a:tailEnd/>
          </a:ln>
        </p:spPr>
        <p:txBody>
          <a:bodyPr>
            <a:spAutoFit/>
          </a:bodyPr>
          <a:lstStyle/>
          <a:p>
            <a:r>
              <a:rPr lang="es-ES" sz="1400"/>
              <a:t>Vitrina </a:t>
            </a:r>
          </a:p>
          <a:p>
            <a:pPr algn="ctr"/>
            <a:r>
              <a:rPr lang="es-ES" sz="1400"/>
              <a:t>19</a:t>
            </a:r>
          </a:p>
        </p:txBody>
      </p:sp>
      <p:sp>
        <p:nvSpPr>
          <p:cNvPr id="4122" name="48 CuadroTexto"/>
          <p:cNvSpPr txBox="1">
            <a:spLocks noChangeArrowheads="1"/>
          </p:cNvSpPr>
          <p:nvPr/>
        </p:nvSpPr>
        <p:spPr bwMode="auto">
          <a:xfrm>
            <a:off x="7929586" y="214290"/>
            <a:ext cx="928688" cy="523875"/>
          </a:xfrm>
          <a:prstGeom prst="rect">
            <a:avLst/>
          </a:prstGeom>
          <a:noFill/>
          <a:ln w="9525">
            <a:solidFill>
              <a:srgbClr val="7030A0"/>
            </a:solidFill>
            <a:miter lim="800000"/>
            <a:headEnd/>
            <a:tailEnd/>
          </a:ln>
        </p:spPr>
        <p:txBody>
          <a:bodyPr>
            <a:spAutoFit/>
          </a:bodyPr>
          <a:lstStyle/>
          <a:p>
            <a:r>
              <a:rPr lang="es-ES" sz="1400" dirty="0"/>
              <a:t>Vitrina </a:t>
            </a:r>
          </a:p>
          <a:p>
            <a:pPr algn="ctr"/>
            <a:r>
              <a:rPr lang="es-ES" sz="1400" dirty="0"/>
              <a:t>18</a:t>
            </a:r>
          </a:p>
        </p:txBody>
      </p:sp>
      <p:sp>
        <p:nvSpPr>
          <p:cNvPr id="51" name="50 CuadroTexto"/>
          <p:cNvSpPr txBox="1"/>
          <p:nvPr/>
        </p:nvSpPr>
        <p:spPr>
          <a:xfrm>
            <a:off x="8358214" y="1000108"/>
            <a:ext cx="561517" cy="2214578"/>
          </a:xfrm>
          <a:prstGeom prst="rect">
            <a:avLst/>
          </a:prstGeom>
          <a:noFill/>
          <a:ln>
            <a:solidFill>
              <a:srgbClr val="7030A0"/>
            </a:solidFill>
          </a:ln>
        </p:spPr>
        <p:txBody>
          <a:bodyPr vert="wordArtVert" wrap="square" numCol="1" anchor="ctr">
            <a:noAutofit/>
          </a:bodyPr>
          <a:lstStyle/>
          <a:p>
            <a:pPr>
              <a:defRPr/>
            </a:pPr>
            <a:r>
              <a:rPr lang="es-ES" sz="1400" dirty="0" smtClean="0"/>
              <a:t>Vitrina</a:t>
            </a:r>
            <a:endParaRPr lang="es-ES" sz="1400" dirty="0"/>
          </a:p>
        </p:txBody>
      </p:sp>
      <p:sp>
        <p:nvSpPr>
          <p:cNvPr id="4124" name="51 CuadroTexto"/>
          <p:cNvSpPr txBox="1">
            <a:spLocks noChangeArrowheads="1"/>
          </p:cNvSpPr>
          <p:nvPr/>
        </p:nvSpPr>
        <p:spPr bwMode="auto">
          <a:xfrm>
            <a:off x="1500166" y="2643182"/>
            <a:ext cx="3000375" cy="738187"/>
          </a:xfrm>
          <a:prstGeom prst="rect">
            <a:avLst/>
          </a:prstGeom>
          <a:noFill/>
          <a:ln w="9525">
            <a:solidFill>
              <a:srgbClr val="7030A0"/>
            </a:solidFill>
            <a:miter lim="800000"/>
            <a:headEnd/>
            <a:tailEnd/>
          </a:ln>
        </p:spPr>
        <p:txBody>
          <a:bodyPr anchor="b">
            <a:spAutoFit/>
          </a:bodyPr>
          <a:lstStyle/>
          <a:p>
            <a:pPr algn="ctr"/>
            <a:r>
              <a:rPr lang="es-ES" sz="1400" dirty="0"/>
              <a:t>Vitrina  con rocas y minerales </a:t>
            </a:r>
          </a:p>
          <a:p>
            <a:pPr algn="ctr"/>
            <a:r>
              <a:rPr lang="es-ES" sz="1400" dirty="0"/>
              <a:t>13</a:t>
            </a:r>
          </a:p>
          <a:p>
            <a:pPr algn="ctr"/>
            <a:endParaRPr lang="es-ES" sz="1400" dirty="0"/>
          </a:p>
        </p:txBody>
      </p:sp>
      <p:sp>
        <p:nvSpPr>
          <p:cNvPr id="4125" name="53 CuadroTexto"/>
          <p:cNvSpPr txBox="1">
            <a:spLocks noChangeArrowheads="1"/>
          </p:cNvSpPr>
          <p:nvPr/>
        </p:nvSpPr>
        <p:spPr bwMode="auto">
          <a:xfrm>
            <a:off x="5286380" y="2643182"/>
            <a:ext cx="2428875" cy="738187"/>
          </a:xfrm>
          <a:prstGeom prst="rect">
            <a:avLst/>
          </a:prstGeom>
          <a:noFill/>
          <a:ln w="9525">
            <a:solidFill>
              <a:srgbClr val="7030A0"/>
            </a:solidFill>
            <a:miter lim="800000"/>
            <a:headEnd/>
            <a:tailEnd/>
          </a:ln>
        </p:spPr>
        <p:txBody>
          <a:bodyPr>
            <a:spAutoFit/>
          </a:bodyPr>
          <a:lstStyle/>
          <a:p>
            <a:pPr algn="ctr"/>
            <a:r>
              <a:rPr lang="es-ES" sz="1400"/>
              <a:t>Vitrina  con rocas y minerales </a:t>
            </a:r>
          </a:p>
          <a:p>
            <a:pPr algn="ctr"/>
            <a:r>
              <a:rPr lang="es-ES" sz="1400"/>
              <a:t>13</a:t>
            </a:r>
          </a:p>
        </p:txBody>
      </p:sp>
      <p:pic>
        <p:nvPicPr>
          <p:cNvPr id="4127" name="Picture 31" descr="https://encrypted-tbn1.gstatic.com/images?q=tbn:ANd9GcRYgejO-4HkQJuZ-5D8CxRozt1El6pNZFuJvFDjPVQmDjYytKt2"/>
          <p:cNvPicPr>
            <a:picLocks noChangeAspect="1" noChangeArrowheads="1"/>
          </p:cNvPicPr>
          <p:nvPr/>
        </p:nvPicPr>
        <p:blipFill>
          <a:blip r:embed="rId2"/>
          <a:srcRect/>
          <a:stretch>
            <a:fillRect/>
          </a:stretch>
        </p:blipFill>
        <p:spPr bwMode="auto">
          <a:xfrm>
            <a:off x="8001024" y="6000768"/>
            <a:ext cx="571504" cy="571504"/>
          </a:xfrm>
          <a:prstGeom prst="rect">
            <a:avLst/>
          </a:prstGeom>
          <a:noFill/>
        </p:spPr>
      </p:pic>
      <p:sp>
        <p:nvSpPr>
          <p:cNvPr id="32" name="31 CuadroTexto"/>
          <p:cNvSpPr txBox="1"/>
          <p:nvPr/>
        </p:nvSpPr>
        <p:spPr>
          <a:xfrm>
            <a:off x="8501090" y="2857496"/>
            <a:ext cx="357190" cy="276999"/>
          </a:xfrm>
          <a:prstGeom prst="rect">
            <a:avLst/>
          </a:prstGeom>
          <a:noFill/>
        </p:spPr>
        <p:txBody>
          <a:bodyPr wrap="square" rtlCol="0">
            <a:spAutoFit/>
          </a:bodyPr>
          <a:lstStyle/>
          <a:p>
            <a:pPr algn="ctr"/>
            <a:r>
              <a:rPr lang="es-ES" sz="1200" dirty="0" smtClean="0"/>
              <a:t>17</a:t>
            </a:r>
            <a:endParaRPr lang="es-ES" sz="1200" dirty="0"/>
          </a:p>
        </p:txBody>
      </p:sp>
      <p:sp>
        <p:nvSpPr>
          <p:cNvPr id="33" name="32 CuadroTexto"/>
          <p:cNvSpPr txBox="1"/>
          <p:nvPr/>
        </p:nvSpPr>
        <p:spPr>
          <a:xfrm>
            <a:off x="8358214" y="3214686"/>
            <a:ext cx="561517" cy="2357454"/>
          </a:xfrm>
          <a:prstGeom prst="rect">
            <a:avLst/>
          </a:prstGeom>
          <a:noFill/>
          <a:ln>
            <a:solidFill>
              <a:srgbClr val="7030A0"/>
            </a:solidFill>
          </a:ln>
        </p:spPr>
        <p:txBody>
          <a:bodyPr vert="wordArtVert" wrap="square" numCol="1" anchor="ctr">
            <a:noAutofit/>
          </a:bodyPr>
          <a:lstStyle/>
          <a:p>
            <a:pPr>
              <a:defRPr/>
            </a:pPr>
            <a:r>
              <a:rPr lang="es-ES" sz="1400" dirty="0" smtClean="0"/>
              <a:t>Vitrina</a:t>
            </a:r>
            <a:endParaRPr lang="es-ES" sz="1400" dirty="0"/>
          </a:p>
        </p:txBody>
      </p:sp>
      <p:sp>
        <p:nvSpPr>
          <p:cNvPr id="34" name="33 CuadroTexto"/>
          <p:cNvSpPr txBox="1"/>
          <p:nvPr/>
        </p:nvSpPr>
        <p:spPr>
          <a:xfrm>
            <a:off x="8501090" y="5072074"/>
            <a:ext cx="357190" cy="276999"/>
          </a:xfrm>
          <a:prstGeom prst="rect">
            <a:avLst/>
          </a:prstGeom>
          <a:noFill/>
        </p:spPr>
        <p:txBody>
          <a:bodyPr wrap="square" rtlCol="0">
            <a:spAutoFit/>
          </a:bodyPr>
          <a:lstStyle/>
          <a:p>
            <a:pPr algn="ctr"/>
            <a:r>
              <a:rPr lang="es-ES" sz="1200" dirty="0" smtClean="0"/>
              <a:t>16</a:t>
            </a:r>
            <a:endParaRPr lang="es-ES" sz="1200" dirty="0"/>
          </a:p>
        </p:txBody>
      </p:sp>
      <p:sp>
        <p:nvSpPr>
          <p:cNvPr id="44" name="37 CuadroTexto"/>
          <p:cNvSpPr txBox="1">
            <a:spLocks noChangeArrowheads="1"/>
          </p:cNvSpPr>
          <p:nvPr/>
        </p:nvSpPr>
        <p:spPr bwMode="auto">
          <a:xfrm>
            <a:off x="428596" y="5929330"/>
            <a:ext cx="642942" cy="646331"/>
          </a:xfrm>
          <a:prstGeom prst="rect">
            <a:avLst/>
          </a:prstGeom>
          <a:noFill/>
          <a:ln w="9525">
            <a:solidFill>
              <a:srgbClr val="7030A0"/>
            </a:solidFill>
            <a:miter lim="800000"/>
            <a:headEnd/>
            <a:tailEnd/>
          </a:ln>
        </p:spPr>
        <p:txBody>
          <a:bodyPr wrap="square">
            <a:spAutoFit/>
          </a:bodyPr>
          <a:lstStyle/>
          <a:p>
            <a:pPr algn="ctr"/>
            <a:endParaRPr lang="es-ES" sz="1200" dirty="0" smtClean="0"/>
          </a:p>
          <a:p>
            <a:pPr algn="ctr"/>
            <a:r>
              <a:rPr lang="es-ES" sz="1200" dirty="0" smtClean="0"/>
              <a:t>9</a:t>
            </a:r>
          </a:p>
          <a:p>
            <a:pPr algn="ctr"/>
            <a:r>
              <a:rPr lang="es-ES" sz="1200" dirty="0" smtClean="0"/>
              <a:t> </a:t>
            </a:r>
            <a:r>
              <a:rPr lang="es-ES" sz="1200" dirty="0" err="1" smtClean="0"/>
              <a:t>izq</a:t>
            </a:r>
            <a:endParaRPr lang="es-ES" sz="1200" dirty="0"/>
          </a:p>
        </p:txBody>
      </p:sp>
      <p:sp>
        <p:nvSpPr>
          <p:cNvPr id="45" name="37 CuadroTexto"/>
          <p:cNvSpPr txBox="1">
            <a:spLocks noChangeArrowheads="1"/>
          </p:cNvSpPr>
          <p:nvPr/>
        </p:nvSpPr>
        <p:spPr bwMode="auto">
          <a:xfrm>
            <a:off x="1071538" y="5929330"/>
            <a:ext cx="571504" cy="646331"/>
          </a:xfrm>
          <a:prstGeom prst="rect">
            <a:avLst/>
          </a:prstGeom>
          <a:noFill/>
          <a:ln w="9525">
            <a:solidFill>
              <a:srgbClr val="7030A0"/>
            </a:solidFill>
            <a:miter lim="800000"/>
            <a:headEnd/>
            <a:tailEnd/>
          </a:ln>
        </p:spPr>
        <p:txBody>
          <a:bodyPr wrap="square">
            <a:spAutoFit/>
          </a:bodyPr>
          <a:lstStyle/>
          <a:p>
            <a:pPr algn="ctr"/>
            <a:endParaRPr lang="es-ES" sz="1200" dirty="0" smtClean="0"/>
          </a:p>
          <a:p>
            <a:pPr algn="ctr"/>
            <a:r>
              <a:rPr lang="es-ES" sz="1200" dirty="0" smtClean="0"/>
              <a:t>9</a:t>
            </a:r>
          </a:p>
          <a:p>
            <a:pPr algn="ctr"/>
            <a:r>
              <a:rPr lang="es-ES" sz="1200" dirty="0" smtClean="0"/>
              <a:t> </a:t>
            </a:r>
            <a:r>
              <a:rPr lang="es-ES" sz="1200" dirty="0" err="1" smtClean="0"/>
              <a:t>dch</a:t>
            </a:r>
            <a:endParaRPr lang="es-ES" sz="1200" dirty="0"/>
          </a:p>
        </p:txBody>
      </p:sp>
      <p:sp>
        <p:nvSpPr>
          <p:cNvPr id="46" name="37 CuadroTexto"/>
          <p:cNvSpPr txBox="1">
            <a:spLocks noChangeArrowheads="1"/>
          </p:cNvSpPr>
          <p:nvPr/>
        </p:nvSpPr>
        <p:spPr bwMode="auto">
          <a:xfrm>
            <a:off x="1643042" y="5929330"/>
            <a:ext cx="571504" cy="646331"/>
          </a:xfrm>
          <a:prstGeom prst="rect">
            <a:avLst/>
          </a:prstGeom>
          <a:noFill/>
          <a:ln w="9525">
            <a:solidFill>
              <a:srgbClr val="7030A0"/>
            </a:solidFill>
            <a:miter lim="800000"/>
            <a:headEnd/>
            <a:tailEnd/>
          </a:ln>
        </p:spPr>
        <p:txBody>
          <a:bodyPr wrap="square">
            <a:spAutoFit/>
          </a:bodyPr>
          <a:lstStyle/>
          <a:p>
            <a:pPr algn="ctr"/>
            <a:endParaRPr lang="es-ES" sz="1200" dirty="0"/>
          </a:p>
          <a:p>
            <a:pPr algn="ctr"/>
            <a:r>
              <a:rPr lang="es-ES" sz="1200" dirty="0" smtClean="0"/>
              <a:t>10 </a:t>
            </a:r>
            <a:r>
              <a:rPr lang="es-ES" sz="1200" dirty="0" err="1" smtClean="0"/>
              <a:t>izq</a:t>
            </a:r>
            <a:endParaRPr lang="es-ES" sz="1200" dirty="0"/>
          </a:p>
        </p:txBody>
      </p:sp>
      <p:sp>
        <p:nvSpPr>
          <p:cNvPr id="47" name="37 CuadroTexto"/>
          <p:cNvSpPr txBox="1">
            <a:spLocks noChangeArrowheads="1"/>
          </p:cNvSpPr>
          <p:nvPr/>
        </p:nvSpPr>
        <p:spPr bwMode="auto">
          <a:xfrm>
            <a:off x="2214546" y="5929330"/>
            <a:ext cx="571504" cy="646331"/>
          </a:xfrm>
          <a:prstGeom prst="rect">
            <a:avLst/>
          </a:prstGeom>
          <a:noFill/>
          <a:ln w="9525">
            <a:solidFill>
              <a:srgbClr val="7030A0"/>
            </a:solidFill>
            <a:miter lim="800000"/>
            <a:headEnd/>
            <a:tailEnd/>
          </a:ln>
        </p:spPr>
        <p:txBody>
          <a:bodyPr wrap="square">
            <a:spAutoFit/>
          </a:bodyPr>
          <a:lstStyle/>
          <a:p>
            <a:pPr algn="ctr"/>
            <a:endParaRPr lang="es-ES" sz="1200" dirty="0"/>
          </a:p>
          <a:p>
            <a:pPr algn="ctr"/>
            <a:r>
              <a:rPr lang="es-ES" sz="1200" dirty="0" smtClean="0"/>
              <a:t>10</a:t>
            </a:r>
          </a:p>
          <a:p>
            <a:pPr algn="ctr"/>
            <a:r>
              <a:rPr lang="es-ES" sz="1200" dirty="0" smtClean="0"/>
              <a:t> </a:t>
            </a:r>
            <a:r>
              <a:rPr lang="es-ES" sz="1200" dirty="0" err="1" smtClean="0"/>
              <a:t>dch</a:t>
            </a:r>
            <a:r>
              <a:rPr lang="es-ES" sz="1200" dirty="0" smtClean="0"/>
              <a:t>.</a:t>
            </a:r>
            <a:endParaRPr lang="es-ES" sz="1200" dirty="0"/>
          </a:p>
        </p:txBody>
      </p:sp>
      <p:sp>
        <p:nvSpPr>
          <p:cNvPr id="48" name="40 CuadroTexto"/>
          <p:cNvSpPr txBox="1">
            <a:spLocks noChangeArrowheads="1"/>
          </p:cNvSpPr>
          <p:nvPr/>
        </p:nvSpPr>
        <p:spPr bwMode="auto">
          <a:xfrm>
            <a:off x="3357554" y="6072206"/>
            <a:ext cx="785818" cy="523220"/>
          </a:xfrm>
          <a:prstGeom prst="rect">
            <a:avLst/>
          </a:prstGeom>
          <a:noFill/>
          <a:ln w="9525">
            <a:solidFill>
              <a:srgbClr val="7030A0"/>
            </a:solidFill>
            <a:miter lim="800000"/>
            <a:headEnd/>
            <a:tailEnd/>
          </a:ln>
        </p:spPr>
        <p:txBody>
          <a:bodyPr wrap="square">
            <a:spAutoFit/>
          </a:bodyPr>
          <a:lstStyle/>
          <a:p>
            <a:pPr algn="ctr"/>
            <a:r>
              <a:rPr lang="es-ES" sz="1400" dirty="0" smtClean="0"/>
              <a:t>Mueble</a:t>
            </a:r>
          </a:p>
          <a:p>
            <a:pPr algn="ctr"/>
            <a:r>
              <a:rPr lang="es-ES" sz="1400" dirty="0" smtClean="0"/>
              <a:t>11</a:t>
            </a:r>
            <a:endParaRPr lang="es-ES" sz="1400" dirty="0"/>
          </a:p>
        </p:txBody>
      </p:sp>
      <p:sp>
        <p:nvSpPr>
          <p:cNvPr id="49" name="40 CuadroTexto"/>
          <p:cNvSpPr txBox="1">
            <a:spLocks noChangeArrowheads="1"/>
          </p:cNvSpPr>
          <p:nvPr/>
        </p:nvSpPr>
        <p:spPr bwMode="auto">
          <a:xfrm>
            <a:off x="4143372" y="6072206"/>
            <a:ext cx="785818" cy="523220"/>
          </a:xfrm>
          <a:prstGeom prst="rect">
            <a:avLst/>
          </a:prstGeom>
          <a:noFill/>
          <a:ln w="9525">
            <a:solidFill>
              <a:srgbClr val="7030A0"/>
            </a:solidFill>
            <a:miter lim="800000"/>
            <a:headEnd/>
            <a:tailEnd/>
          </a:ln>
        </p:spPr>
        <p:txBody>
          <a:bodyPr wrap="square">
            <a:spAutoFit/>
          </a:bodyPr>
          <a:lstStyle/>
          <a:p>
            <a:pPr algn="ctr"/>
            <a:r>
              <a:rPr lang="es-ES" sz="1400" dirty="0" smtClean="0"/>
              <a:t>Mueble</a:t>
            </a:r>
          </a:p>
          <a:p>
            <a:pPr algn="ctr"/>
            <a:r>
              <a:rPr lang="es-ES" sz="1400" dirty="0" smtClean="0"/>
              <a:t>12</a:t>
            </a:r>
            <a:endParaRPr lang="es-ES" sz="1400" dirty="0"/>
          </a:p>
        </p:txBody>
      </p:sp>
      <p:sp>
        <p:nvSpPr>
          <p:cNvPr id="50" name="42 CuadroTexto"/>
          <p:cNvSpPr txBox="1">
            <a:spLocks noChangeArrowheads="1"/>
          </p:cNvSpPr>
          <p:nvPr/>
        </p:nvSpPr>
        <p:spPr bwMode="auto">
          <a:xfrm>
            <a:off x="5857884" y="6143644"/>
            <a:ext cx="857256" cy="461665"/>
          </a:xfrm>
          <a:prstGeom prst="rect">
            <a:avLst/>
          </a:prstGeom>
          <a:noFill/>
          <a:ln w="9525">
            <a:solidFill>
              <a:srgbClr val="7030A0"/>
            </a:solidFill>
            <a:miter lim="800000"/>
            <a:headEnd/>
            <a:tailEnd/>
          </a:ln>
        </p:spPr>
        <p:txBody>
          <a:bodyPr wrap="square">
            <a:spAutoFit/>
          </a:bodyPr>
          <a:lstStyle/>
          <a:p>
            <a:pPr algn="ctr"/>
            <a:r>
              <a:rPr lang="es-ES" sz="1200" dirty="0" smtClean="0"/>
              <a:t>Armario</a:t>
            </a:r>
          </a:p>
          <a:p>
            <a:pPr algn="ctr"/>
            <a:r>
              <a:rPr lang="es-ES" sz="1200" dirty="0" smtClean="0"/>
              <a:t>14</a:t>
            </a:r>
            <a:endParaRPr lang="es-ES" sz="1200" dirty="0"/>
          </a:p>
        </p:txBody>
      </p:sp>
      <p:sp>
        <p:nvSpPr>
          <p:cNvPr id="52" name="43 CuadroTexto"/>
          <p:cNvSpPr txBox="1">
            <a:spLocks noChangeArrowheads="1"/>
          </p:cNvSpPr>
          <p:nvPr/>
        </p:nvSpPr>
        <p:spPr bwMode="auto">
          <a:xfrm>
            <a:off x="6929454" y="6072206"/>
            <a:ext cx="785812" cy="523220"/>
          </a:xfrm>
          <a:prstGeom prst="rect">
            <a:avLst/>
          </a:prstGeom>
          <a:noFill/>
          <a:ln w="9525">
            <a:solidFill>
              <a:srgbClr val="7030A0"/>
            </a:solidFill>
            <a:miter lim="800000"/>
            <a:headEnd/>
            <a:tailEnd/>
          </a:ln>
        </p:spPr>
        <p:txBody>
          <a:bodyPr wrap="square">
            <a:spAutoFit/>
          </a:bodyPr>
          <a:lstStyle/>
          <a:p>
            <a:pPr algn="ctr"/>
            <a:r>
              <a:rPr lang="es-ES" sz="1400" dirty="0"/>
              <a:t>Mueble</a:t>
            </a:r>
          </a:p>
          <a:p>
            <a:pPr algn="ctr"/>
            <a:r>
              <a:rPr lang="es-ES" sz="1400" dirty="0"/>
              <a:t>15</a:t>
            </a:r>
          </a:p>
        </p:txBody>
      </p:sp>
      <p:pic>
        <p:nvPicPr>
          <p:cNvPr id="39" name="38 Imagen" descr="museete (5).JPG"/>
          <p:cNvPicPr>
            <a:picLocks noChangeAspect="1"/>
          </p:cNvPicPr>
          <p:nvPr/>
        </p:nvPicPr>
        <p:blipFill>
          <a:blip r:embed="rId3" cstate="print"/>
          <a:stretch>
            <a:fillRect/>
          </a:stretch>
        </p:blipFill>
        <p:spPr>
          <a:xfrm>
            <a:off x="1214414" y="214290"/>
            <a:ext cx="3786214" cy="5679321"/>
          </a:xfrm>
          <a:prstGeom prst="rect">
            <a:avLst/>
          </a:prstGeom>
        </p:spPr>
      </p:pic>
      <p:sp>
        <p:nvSpPr>
          <p:cNvPr id="41" name="42 CuadroTexto"/>
          <p:cNvSpPr txBox="1">
            <a:spLocks noChangeArrowheads="1"/>
          </p:cNvSpPr>
          <p:nvPr/>
        </p:nvSpPr>
        <p:spPr bwMode="auto">
          <a:xfrm>
            <a:off x="5500694" y="6143644"/>
            <a:ext cx="857256" cy="461665"/>
          </a:xfrm>
          <a:prstGeom prst="rect">
            <a:avLst/>
          </a:prstGeom>
          <a:solidFill>
            <a:schemeClr val="bg1"/>
          </a:solidFill>
          <a:ln w="31750">
            <a:solidFill>
              <a:schemeClr val="tx2"/>
            </a:solidFill>
            <a:miter lim="800000"/>
            <a:headEnd/>
            <a:tailEnd/>
          </a:ln>
        </p:spPr>
        <p:txBody>
          <a:bodyPr wrap="square">
            <a:spAutoFit/>
          </a:bodyPr>
          <a:lstStyle/>
          <a:p>
            <a:pPr algn="ctr"/>
            <a:r>
              <a:rPr lang="es-ES" sz="1200" b="1" dirty="0" smtClean="0"/>
              <a:t>Armario</a:t>
            </a:r>
          </a:p>
          <a:p>
            <a:pPr algn="ctr"/>
            <a:r>
              <a:rPr lang="es-ES" sz="1200" b="1" dirty="0" smtClean="0"/>
              <a:t>14</a:t>
            </a:r>
            <a:endParaRPr lang="es-ES" sz="1200" b="1" dirty="0"/>
          </a:p>
        </p:txBody>
      </p:sp>
      <p:sp>
        <p:nvSpPr>
          <p:cNvPr id="42" name="Rectangle 4"/>
          <p:cNvSpPr txBox="1">
            <a:spLocks noChangeArrowheads="1"/>
          </p:cNvSpPr>
          <p:nvPr/>
        </p:nvSpPr>
        <p:spPr>
          <a:xfrm>
            <a:off x="5786446" y="1214422"/>
            <a:ext cx="2000264" cy="857256"/>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12700">
            <a:solidFill>
              <a:srgbClr val="800000"/>
            </a:solidFill>
          </a:ln>
        </p:spPr>
        <p:txBody>
          <a:bodyPr/>
          <a:lstStyle/>
          <a:p>
            <a:pPr marL="342900" marR="0" lvl="0" indent="-342900" algn="ctr" defTabSz="914400" rtl="0" eaLnBrk="1" fontAlgn="base" latinLnBrk="0" hangingPunct="1">
              <a:lnSpc>
                <a:spcPct val="90000"/>
              </a:lnSpc>
              <a:spcBef>
                <a:spcPct val="20000"/>
              </a:spcBef>
              <a:spcAft>
                <a:spcPct val="0"/>
              </a:spcAft>
              <a:buClrTx/>
              <a:buSzTx/>
              <a:tabLst/>
              <a:defRPr/>
            </a:pPr>
            <a:r>
              <a:rPr kumimoji="0" lang="es-ES" sz="2400" b="1" i="0" u="none" strike="noStrike" kern="0" cap="none" spc="0" normalizeH="0" baseline="0" noProof="0" dirty="0" smtClean="0">
                <a:ln>
                  <a:noFill/>
                </a:ln>
                <a:solidFill>
                  <a:schemeClr val="tx1"/>
                </a:solidFill>
                <a:effectLst/>
                <a:uLnTx/>
                <a:uFillTx/>
                <a:latin typeface="+mn-lt"/>
                <a:ea typeface="+mn-ea"/>
                <a:cs typeface="+mn-cs"/>
              </a:rPr>
              <a:t>curso </a:t>
            </a:r>
          </a:p>
          <a:p>
            <a:pPr marL="342900" marR="0" lvl="0" indent="-342900" algn="ctr" defTabSz="914400" rtl="0" eaLnBrk="1" fontAlgn="base" latinLnBrk="0" hangingPunct="1">
              <a:lnSpc>
                <a:spcPct val="90000"/>
              </a:lnSpc>
              <a:spcBef>
                <a:spcPct val="20000"/>
              </a:spcBef>
              <a:spcAft>
                <a:spcPct val="0"/>
              </a:spcAft>
              <a:buClrTx/>
              <a:buSzTx/>
              <a:tabLst/>
              <a:defRPr/>
            </a:pPr>
            <a:r>
              <a:rPr kumimoji="0" lang="es-ES" sz="2400" b="1" i="0" u="none" strike="noStrike" kern="0" cap="none" spc="0" normalizeH="0" baseline="0" noProof="0" dirty="0" smtClean="0">
                <a:ln>
                  <a:noFill/>
                </a:ln>
                <a:solidFill>
                  <a:schemeClr val="tx1"/>
                </a:solidFill>
                <a:effectLst/>
                <a:uLnTx/>
                <a:uFillTx/>
                <a:latin typeface="+mn-lt"/>
                <a:ea typeface="+mn-ea"/>
                <a:cs typeface="+mn-cs"/>
              </a:rPr>
              <a:t>2012-2013</a:t>
            </a:r>
          </a:p>
        </p:txBody>
      </p:sp>
      <p:sp>
        <p:nvSpPr>
          <p:cNvPr id="43" name="Rectangle 4"/>
          <p:cNvSpPr txBox="1">
            <a:spLocks noChangeArrowheads="1"/>
          </p:cNvSpPr>
          <p:nvPr/>
        </p:nvSpPr>
        <p:spPr>
          <a:xfrm>
            <a:off x="5572132" y="4500570"/>
            <a:ext cx="2071702" cy="571504"/>
          </a:xfrm>
          <a:prstGeom prst="rect">
            <a:avLst/>
          </a:prstGeom>
          <a:solidFill>
            <a:srgbClr val="7AEF39">
              <a:alpha val="55000"/>
            </a:srgbClr>
          </a:solidFill>
          <a:ln w="12700">
            <a:solidFill>
              <a:srgbClr val="800000"/>
            </a:solidFill>
          </a:ln>
        </p:spPr>
        <p:txBody>
          <a:bodyPr/>
          <a:lstStyle/>
          <a:p>
            <a:pPr marL="342900" marR="0" lvl="0" indent="-342900" algn="ctr" defTabSz="914400" rtl="0" eaLnBrk="1" fontAlgn="base" latinLnBrk="0" hangingPunct="1">
              <a:lnSpc>
                <a:spcPct val="90000"/>
              </a:lnSpc>
              <a:spcBef>
                <a:spcPct val="20000"/>
              </a:spcBef>
              <a:spcAft>
                <a:spcPct val="0"/>
              </a:spcAft>
              <a:buClrTx/>
              <a:buSzTx/>
              <a:tabLst/>
              <a:defRPr/>
            </a:pPr>
            <a:r>
              <a:rPr kumimoji="0" lang="es-ES" b="1" i="0" u="none" strike="noStrike" kern="0" cap="none" spc="0" normalizeH="0" baseline="0" noProof="0" dirty="0" smtClean="0">
                <a:ln>
                  <a:noFill/>
                </a:ln>
                <a:solidFill>
                  <a:schemeClr val="tx1"/>
                </a:solidFill>
                <a:effectLst/>
                <a:uLnTx/>
                <a:uFillTx/>
                <a:latin typeface="+mn-lt"/>
                <a:ea typeface="+mn-ea"/>
                <a:cs typeface="+mn-cs"/>
              </a:rPr>
              <a:t>RECOLOCANDO MUEBLES</a:t>
            </a:r>
          </a:p>
        </p:txBody>
      </p:sp>
      <p:sp>
        <p:nvSpPr>
          <p:cNvPr id="53" name="42 CuadroTexto"/>
          <p:cNvSpPr txBox="1">
            <a:spLocks noChangeArrowheads="1"/>
          </p:cNvSpPr>
          <p:nvPr/>
        </p:nvSpPr>
        <p:spPr bwMode="auto">
          <a:xfrm>
            <a:off x="6357950" y="6072206"/>
            <a:ext cx="857256" cy="523220"/>
          </a:xfrm>
          <a:prstGeom prst="rect">
            <a:avLst/>
          </a:prstGeom>
          <a:solidFill>
            <a:schemeClr val="bg1"/>
          </a:solidFill>
          <a:ln w="31750">
            <a:solidFill>
              <a:schemeClr val="tx2"/>
            </a:solidFill>
            <a:miter lim="800000"/>
            <a:headEnd/>
            <a:tailEnd/>
          </a:ln>
        </p:spPr>
        <p:txBody>
          <a:bodyPr wrap="square">
            <a:spAutoFit/>
          </a:bodyPr>
          <a:lstStyle/>
          <a:p>
            <a:pPr algn="ctr"/>
            <a:r>
              <a:rPr lang="es-ES" sz="1400" b="1" dirty="0" smtClean="0"/>
              <a:t>Mueble</a:t>
            </a:r>
          </a:p>
          <a:p>
            <a:pPr algn="ctr"/>
            <a:r>
              <a:rPr lang="es-ES" sz="1400" b="1" dirty="0" smtClean="0"/>
              <a:t>15</a:t>
            </a:r>
            <a:endParaRPr lang="es-ES" sz="1400" b="1" dirty="0"/>
          </a:p>
        </p:txBody>
      </p:sp>
      <p:sp>
        <p:nvSpPr>
          <p:cNvPr id="40" name="39 Flecha abajo"/>
          <p:cNvSpPr/>
          <p:nvPr/>
        </p:nvSpPr>
        <p:spPr>
          <a:xfrm rot="17476737">
            <a:off x="3367620" y="3969302"/>
            <a:ext cx="187124" cy="3062799"/>
          </a:xfrm>
          <a:prstGeom prst="downArrow">
            <a:avLst/>
          </a:prstGeom>
          <a:solidFill>
            <a:srgbClr val="6BA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grpId="1" nodeType="clickEffect">
                                  <p:stCondLst>
                                    <p:cond delay="0"/>
                                  </p:stCondLst>
                                  <p:childTnLst>
                                    <p:animScale>
                                      <p:cBhvr>
                                        <p:cTn id="12" dur="2000" fill="hold"/>
                                        <p:tgtEl>
                                          <p:spTgt spid="40"/>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3" grpId="0" animBg="1"/>
      <p:bldP spid="40" grpId="0" animBg="1"/>
      <p:bldP spid="40"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Line 16"/>
          <p:cNvSpPr>
            <a:spLocks noChangeShapeType="1"/>
          </p:cNvSpPr>
          <p:nvPr/>
        </p:nvSpPr>
        <p:spPr bwMode="auto">
          <a:xfrm>
            <a:off x="4500563" y="1989138"/>
            <a:ext cx="0" cy="0"/>
          </a:xfrm>
          <a:prstGeom prst="line">
            <a:avLst/>
          </a:prstGeom>
          <a:noFill/>
          <a:ln w="9525">
            <a:solidFill>
              <a:schemeClr val="tx1"/>
            </a:solidFill>
            <a:round/>
            <a:headEnd/>
            <a:tailEnd/>
          </a:ln>
        </p:spPr>
        <p:txBody>
          <a:bodyPr/>
          <a:lstStyle/>
          <a:p>
            <a:endParaRPr lang="es-ES"/>
          </a:p>
        </p:txBody>
      </p:sp>
      <p:sp>
        <p:nvSpPr>
          <p:cNvPr id="4100" name="Line 18"/>
          <p:cNvSpPr>
            <a:spLocks noChangeShapeType="1"/>
          </p:cNvSpPr>
          <p:nvPr/>
        </p:nvSpPr>
        <p:spPr bwMode="auto">
          <a:xfrm>
            <a:off x="2500298" y="6643710"/>
            <a:ext cx="504825" cy="0"/>
          </a:xfrm>
          <a:prstGeom prst="line">
            <a:avLst/>
          </a:prstGeom>
          <a:noFill/>
          <a:ln w="127000" cmpd="thickThin">
            <a:solidFill>
              <a:srgbClr val="000080"/>
            </a:solidFill>
            <a:round/>
            <a:headEnd/>
            <a:tailEnd/>
          </a:ln>
        </p:spPr>
        <p:txBody>
          <a:bodyPr/>
          <a:lstStyle/>
          <a:p>
            <a:endParaRPr lang="es-ES"/>
          </a:p>
        </p:txBody>
      </p:sp>
      <p:sp>
        <p:nvSpPr>
          <p:cNvPr id="4101" name="Line 21"/>
          <p:cNvSpPr>
            <a:spLocks noChangeShapeType="1"/>
          </p:cNvSpPr>
          <p:nvPr/>
        </p:nvSpPr>
        <p:spPr bwMode="auto">
          <a:xfrm>
            <a:off x="5000628" y="6643710"/>
            <a:ext cx="504825" cy="0"/>
          </a:xfrm>
          <a:prstGeom prst="line">
            <a:avLst/>
          </a:prstGeom>
          <a:noFill/>
          <a:ln w="127000" cmpd="thickThin">
            <a:solidFill>
              <a:srgbClr val="000080"/>
            </a:solidFill>
            <a:round/>
            <a:headEnd/>
            <a:tailEnd/>
          </a:ln>
        </p:spPr>
        <p:txBody>
          <a:bodyPr/>
          <a:lstStyle/>
          <a:p>
            <a:endParaRPr lang="es-ES"/>
          </a:p>
        </p:txBody>
      </p:sp>
      <p:sp>
        <p:nvSpPr>
          <p:cNvPr id="4102" name="Line 23"/>
          <p:cNvSpPr>
            <a:spLocks noChangeShapeType="1"/>
          </p:cNvSpPr>
          <p:nvPr/>
        </p:nvSpPr>
        <p:spPr bwMode="auto">
          <a:xfrm>
            <a:off x="7429520" y="6643710"/>
            <a:ext cx="504825" cy="0"/>
          </a:xfrm>
          <a:prstGeom prst="line">
            <a:avLst/>
          </a:prstGeom>
          <a:noFill/>
          <a:ln w="127000" cmpd="thickThin">
            <a:solidFill>
              <a:srgbClr val="000080"/>
            </a:solidFill>
            <a:round/>
            <a:headEnd/>
            <a:tailEnd/>
          </a:ln>
        </p:spPr>
        <p:txBody>
          <a:bodyPr/>
          <a:lstStyle/>
          <a:p>
            <a:endParaRPr lang="es-ES"/>
          </a:p>
        </p:txBody>
      </p:sp>
      <p:cxnSp>
        <p:nvCxnSpPr>
          <p:cNvPr id="19" name="18 Conector recto"/>
          <p:cNvCxnSpPr/>
          <p:nvPr/>
        </p:nvCxnSpPr>
        <p:spPr>
          <a:xfrm>
            <a:off x="4714875" y="285750"/>
            <a:ext cx="428625" cy="1588"/>
          </a:xfrm>
          <a:prstGeom prst="line">
            <a:avLst/>
          </a:prstGeom>
          <a:ln w="127000" cmpd="thickThi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22 Conector recto"/>
          <p:cNvCxnSpPr/>
          <p:nvPr/>
        </p:nvCxnSpPr>
        <p:spPr>
          <a:xfrm>
            <a:off x="5214938" y="285750"/>
            <a:ext cx="357187" cy="1588"/>
          </a:xfrm>
          <a:prstGeom prst="line">
            <a:avLst/>
          </a:prstGeom>
          <a:ln w="127000" cmpd="thickThin">
            <a:solidFill>
              <a:srgbClr val="002060"/>
            </a:solidFill>
          </a:ln>
        </p:spPr>
        <p:style>
          <a:lnRef idx="1">
            <a:schemeClr val="accent1"/>
          </a:lnRef>
          <a:fillRef idx="0">
            <a:schemeClr val="accent1"/>
          </a:fillRef>
          <a:effectRef idx="0">
            <a:schemeClr val="accent1"/>
          </a:effectRef>
          <a:fontRef idx="minor">
            <a:schemeClr val="tx1"/>
          </a:fontRef>
        </p:style>
      </p:cxnSp>
      <p:sp>
        <p:nvSpPr>
          <p:cNvPr id="4105" name="25 CuadroTexto"/>
          <p:cNvSpPr txBox="1">
            <a:spLocks noChangeArrowheads="1"/>
          </p:cNvSpPr>
          <p:nvPr/>
        </p:nvSpPr>
        <p:spPr bwMode="auto">
          <a:xfrm>
            <a:off x="3786188" y="214313"/>
            <a:ext cx="714375" cy="523875"/>
          </a:xfrm>
          <a:prstGeom prst="rect">
            <a:avLst/>
          </a:prstGeom>
          <a:noFill/>
          <a:ln w="9525">
            <a:solidFill>
              <a:srgbClr val="7030A0"/>
            </a:solidFill>
            <a:miter lim="800000"/>
            <a:headEnd/>
            <a:tailEnd/>
          </a:ln>
        </p:spPr>
        <p:txBody>
          <a:bodyPr>
            <a:spAutoFit/>
          </a:bodyPr>
          <a:lstStyle/>
          <a:p>
            <a:r>
              <a:rPr lang="es-ES" sz="1400"/>
              <a:t>Vitrina </a:t>
            </a:r>
          </a:p>
          <a:p>
            <a:pPr algn="ctr"/>
            <a:r>
              <a:rPr lang="es-ES" sz="1400"/>
              <a:t>1</a:t>
            </a:r>
          </a:p>
        </p:txBody>
      </p:sp>
      <p:sp>
        <p:nvSpPr>
          <p:cNvPr id="4106" name="29 CuadroTexto"/>
          <p:cNvSpPr txBox="1">
            <a:spLocks noChangeArrowheads="1"/>
          </p:cNvSpPr>
          <p:nvPr/>
        </p:nvSpPr>
        <p:spPr bwMode="auto">
          <a:xfrm>
            <a:off x="3071813" y="214313"/>
            <a:ext cx="714375" cy="523875"/>
          </a:xfrm>
          <a:prstGeom prst="rect">
            <a:avLst/>
          </a:prstGeom>
          <a:noFill/>
          <a:ln w="9525">
            <a:solidFill>
              <a:srgbClr val="7030A0"/>
            </a:solidFill>
            <a:miter lim="800000"/>
            <a:headEnd/>
            <a:tailEnd/>
          </a:ln>
        </p:spPr>
        <p:txBody>
          <a:bodyPr>
            <a:spAutoFit/>
          </a:bodyPr>
          <a:lstStyle/>
          <a:p>
            <a:r>
              <a:rPr lang="es-ES" sz="1400"/>
              <a:t>Vitrina </a:t>
            </a:r>
          </a:p>
          <a:p>
            <a:pPr algn="ctr"/>
            <a:r>
              <a:rPr lang="es-ES" sz="1400"/>
              <a:t>2</a:t>
            </a:r>
          </a:p>
        </p:txBody>
      </p:sp>
      <p:sp>
        <p:nvSpPr>
          <p:cNvPr id="4107" name="30 CuadroTexto"/>
          <p:cNvSpPr txBox="1">
            <a:spLocks noChangeArrowheads="1"/>
          </p:cNvSpPr>
          <p:nvPr/>
        </p:nvSpPr>
        <p:spPr bwMode="auto">
          <a:xfrm>
            <a:off x="2357438" y="214313"/>
            <a:ext cx="714375" cy="523875"/>
          </a:xfrm>
          <a:prstGeom prst="rect">
            <a:avLst/>
          </a:prstGeom>
          <a:noFill/>
          <a:ln w="9525">
            <a:solidFill>
              <a:srgbClr val="7030A0"/>
            </a:solidFill>
            <a:miter lim="800000"/>
            <a:headEnd/>
            <a:tailEnd/>
          </a:ln>
        </p:spPr>
        <p:txBody>
          <a:bodyPr>
            <a:spAutoFit/>
          </a:bodyPr>
          <a:lstStyle/>
          <a:p>
            <a:r>
              <a:rPr lang="es-ES" sz="1400"/>
              <a:t>Vitrina </a:t>
            </a:r>
          </a:p>
          <a:p>
            <a:pPr algn="ctr"/>
            <a:r>
              <a:rPr lang="es-ES" sz="1400"/>
              <a:t>3</a:t>
            </a:r>
          </a:p>
        </p:txBody>
      </p:sp>
      <p:sp>
        <p:nvSpPr>
          <p:cNvPr id="4108" name="31 CuadroTexto"/>
          <p:cNvSpPr txBox="1">
            <a:spLocks noChangeArrowheads="1"/>
          </p:cNvSpPr>
          <p:nvPr/>
        </p:nvSpPr>
        <p:spPr bwMode="auto">
          <a:xfrm>
            <a:off x="1643063" y="214313"/>
            <a:ext cx="714375" cy="523875"/>
          </a:xfrm>
          <a:prstGeom prst="rect">
            <a:avLst/>
          </a:prstGeom>
          <a:noFill/>
          <a:ln w="9525">
            <a:solidFill>
              <a:srgbClr val="7030A0"/>
            </a:solidFill>
            <a:miter lim="800000"/>
            <a:headEnd/>
            <a:tailEnd/>
          </a:ln>
        </p:spPr>
        <p:txBody>
          <a:bodyPr>
            <a:spAutoFit/>
          </a:bodyPr>
          <a:lstStyle/>
          <a:p>
            <a:r>
              <a:rPr lang="es-ES" sz="1400"/>
              <a:t>Vitrina </a:t>
            </a:r>
          </a:p>
          <a:p>
            <a:pPr algn="ctr"/>
            <a:r>
              <a:rPr lang="es-ES" sz="1400"/>
              <a:t>4</a:t>
            </a:r>
          </a:p>
        </p:txBody>
      </p:sp>
      <p:sp>
        <p:nvSpPr>
          <p:cNvPr id="4109" name="32 CuadroTexto"/>
          <p:cNvSpPr txBox="1">
            <a:spLocks noChangeArrowheads="1"/>
          </p:cNvSpPr>
          <p:nvPr/>
        </p:nvSpPr>
        <p:spPr bwMode="auto">
          <a:xfrm>
            <a:off x="928688" y="214313"/>
            <a:ext cx="714375" cy="523875"/>
          </a:xfrm>
          <a:prstGeom prst="rect">
            <a:avLst/>
          </a:prstGeom>
          <a:noFill/>
          <a:ln w="9525">
            <a:solidFill>
              <a:srgbClr val="7030A0"/>
            </a:solidFill>
            <a:miter lim="800000"/>
            <a:headEnd/>
            <a:tailEnd/>
          </a:ln>
        </p:spPr>
        <p:txBody>
          <a:bodyPr>
            <a:spAutoFit/>
          </a:bodyPr>
          <a:lstStyle/>
          <a:p>
            <a:r>
              <a:rPr lang="es-ES" sz="1400"/>
              <a:t>Vitrina </a:t>
            </a:r>
          </a:p>
          <a:p>
            <a:pPr algn="ctr"/>
            <a:r>
              <a:rPr lang="es-ES" sz="1400"/>
              <a:t>5</a:t>
            </a:r>
          </a:p>
        </p:txBody>
      </p:sp>
      <p:sp>
        <p:nvSpPr>
          <p:cNvPr id="35" name="34 CuadroTexto"/>
          <p:cNvSpPr txBox="1"/>
          <p:nvPr/>
        </p:nvSpPr>
        <p:spPr>
          <a:xfrm>
            <a:off x="214282" y="214290"/>
            <a:ext cx="485389" cy="1500198"/>
          </a:xfrm>
          <a:prstGeom prst="rect">
            <a:avLst/>
          </a:prstGeom>
          <a:noFill/>
          <a:ln>
            <a:solidFill>
              <a:srgbClr val="7030A0"/>
            </a:solidFill>
          </a:ln>
        </p:spPr>
        <p:txBody>
          <a:bodyPr vert="wordArtVert" wrap="square" anchor="ctr">
            <a:spAutoFit/>
          </a:bodyPr>
          <a:lstStyle/>
          <a:p>
            <a:pPr algn="ctr">
              <a:defRPr/>
            </a:pPr>
            <a:r>
              <a:rPr lang="es-ES" sz="900" dirty="0"/>
              <a:t>Esqueleto</a:t>
            </a:r>
          </a:p>
          <a:p>
            <a:pPr algn="ctr">
              <a:defRPr/>
            </a:pPr>
            <a:endParaRPr lang="es-ES" sz="900" dirty="0"/>
          </a:p>
        </p:txBody>
      </p:sp>
      <p:sp>
        <p:nvSpPr>
          <p:cNvPr id="36" name="35 CuadroTexto"/>
          <p:cNvSpPr txBox="1"/>
          <p:nvPr/>
        </p:nvSpPr>
        <p:spPr>
          <a:xfrm>
            <a:off x="214282" y="2000240"/>
            <a:ext cx="652615" cy="1928826"/>
          </a:xfrm>
          <a:prstGeom prst="rect">
            <a:avLst/>
          </a:prstGeom>
          <a:noFill/>
          <a:ln>
            <a:solidFill>
              <a:srgbClr val="7030A0"/>
            </a:solidFill>
          </a:ln>
        </p:spPr>
        <p:txBody>
          <a:bodyPr vert="wordArtVert">
            <a:spAutoFit/>
          </a:bodyPr>
          <a:lstStyle/>
          <a:p>
            <a:pPr>
              <a:defRPr/>
            </a:pPr>
            <a:r>
              <a:rPr lang="es-ES" sz="1400" dirty="0"/>
              <a:t>Vitrina </a:t>
            </a:r>
          </a:p>
          <a:p>
            <a:pPr algn="ctr">
              <a:defRPr/>
            </a:pPr>
            <a:r>
              <a:rPr lang="es-ES" sz="1400" dirty="0"/>
              <a:t>7</a:t>
            </a:r>
          </a:p>
        </p:txBody>
      </p:sp>
      <p:sp>
        <p:nvSpPr>
          <p:cNvPr id="37" name="36 CuadroTexto"/>
          <p:cNvSpPr txBox="1"/>
          <p:nvPr/>
        </p:nvSpPr>
        <p:spPr>
          <a:xfrm>
            <a:off x="214282" y="3929066"/>
            <a:ext cx="652615" cy="1857388"/>
          </a:xfrm>
          <a:prstGeom prst="rect">
            <a:avLst/>
          </a:prstGeom>
          <a:noFill/>
          <a:ln>
            <a:solidFill>
              <a:srgbClr val="7030A0"/>
            </a:solidFill>
          </a:ln>
        </p:spPr>
        <p:txBody>
          <a:bodyPr vert="wordArtVert">
            <a:spAutoFit/>
          </a:bodyPr>
          <a:lstStyle/>
          <a:p>
            <a:pPr>
              <a:defRPr/>
            </a:pPr>
            <a:r>
              <a:rPr lang="es-ES" sz="1400" dirty="0"/>
              <a:t>Vitrina </a:t>
            </a:r>
          </a:p>
          <a:p>
            <a:pPr algn="ctr">
              <a:defRPr/>
            </a:pPr>
            <a:r>
              <a:rPr lang="es-ES" sz="1400" dirty="0"/>
              <a:t>8</a:t>
            </a:r>
          </a:p>
        </p:txBody>
      </p:sp>
      <p:sp>
        <p:nvSpPr>
          <p:cNvPr id="4120" name="46 CuadroTexto"/>
          <p:cNvSpPr txBox="1">
            <a:spLocks noChangeArrowheads="1"/>
          </p:cNvSpPr>
          <p:nvPr/>
        </p:nvSpPr>
        <p:spPr bwMode="auto">
          <a:xfrm>
            <a:off x="5715000" y="214313"/>
            <a:ext cx="857250" cy="523875"/>
          </a:xfrm>
          <a:prstGeom prst="rect">
            <a:avLst/>
          </a:prstGeom>
          <a:noFill/>
          <a:ln w="9525">
            <a:solidFill>
              <a:srgbClr val="7030A0"/>
            </a:solidFill>
            <a:miter lim="800000"/>
            <a:headEnd/>
            <a:tailEnd/>
          </a:ln>
        </p:spPr>
        <p:txBody>
          <a:bodyPr>
            <a:spAutoFit/>
          </a:bodyPr>
          <a:lstStyle/>
          <a:p>
            <a:r>
              <a:rPr lang="es-ES" sz="1400"/>
              <a:t>Vitrina </a:t>
            </a:r>
          </a:p>
          <a:p>
            <a:pPr algn="ctr"/>
            <a:r>
              <a:rPr lang="es-ES" sz="1400"/>
              <a:t>20</a:t>
            </a:r>
          </a:p>
        </p:txBody>
      </p:sp>
      <p:sp>
        <p:nvSpPr>
          <p:cNvPr id="4121" name="47 CuadroTexto"/>
          <p:cNvSpPr txBox="1">
            <a:spLocks noChangeArrowheads="1"/>
          </p:cNvSpPr>
          <p:nvPr/>
        </p:nvSpPr>
        <p:spPr bwMode="auto">
          <a:xfrm>
            <a:off x="6572250" y="214313"/>
            <a:ext cx="857250" cy="523875"/>
          </a:xfrm>
          <a:prstGeom prst="rect">
            <a:avLst/>
          </a:prstGeom>
          <a:noFill/>
          <a:ln w="9525">
            <a:solidFill>
              <a:srgbClr val="7030A0"/>
            </a:solidFill>
            <a:miter lim="800000"/>
            <a:headEnd/>
            <a:tailEnd/>
          </a:ln>
        </p:spPr>
        <p:txBody>
          <a:bodyPr>
            <a:spAutoFit/>
          </a:bodyPr>
          <a:lstStyle/>
          <a:p>
            <a:r>
              <a:rPr lang="es-ES" sz="1400"/>
              <a:t>Vitrina </a:t>
            </a:r>
          </a:p>
          <a:p>
            <a:pPr algn="ctr"/>
            <a:r>
              <a:rPr lang="es-ES" sz="1400"/>
              <a:t>19</a:t>
            </a:r>
          </a:p>
        </p:txBody>
      </p:sp>
      <p:sp>
        <p:nvSpPr>
          <p:cNvPr id="4122" name="48 CuadroTexto"/>
          <p:cNvSpPr txBox="1">
            <a:spLocks noChangeArrowheads="1"/>
          </p:cNvSpPr>
          <p:nvPr/>
        </p:nvSpPr>
        <p:spPr bwMode="auto">
          <a:xfrm>
            <a:off x="7429500" y="214313"/>
            <a:ext cx="928688" cy="523875"/>
          </a:xfrm>
          <a:prstGeom prst="rect">
            <a:avLst/>
          </a:prstGeom>
          <a:noFill/>
          <a:ln w="9525">
            <a:solidFill>
              <a:srgbClr val="7030A0"/>
            </a:solidFill>
            <a:miter lim="800000"/>
            <a:headEnd/>
            <a:tailEnd/>
          </a:ln>
        </p:spPr>
        <p:txBody>
          <a:bodyPr>
            <a:spAutoFit/>
          </a:bodyPr>
          <a:lstStyle/>
          <a:p>
            <a:r>
              <a:rPr lang="es-ES" sz="1400" dirty="0"/>
              <a:t>Vitrina </a:t>
            </a:r>
          </a:p>
          <a:p>
            <a:pPr algn="ctr"/>
            <a:r>
              <a:rPr lang="es-ES" sz="1400" dirty="0"/>
              <a:t>18</a:t>
            </a:r>
          </a:p>
        </p:txBody>
      </p:sp>
      <p:sp>
        <p:nvSpPr>
          <p:cNvPr id="51" name="50 CuadroTexto"/>
          <p:cNvSpPr txBox="1"/>
          <p:nvPr/>
        </p:nvSpPr>
        <p:spPr>
          <a:xfrm>
            <a:off x="8358214" y="1000108"/>
            <a:ext cx="561517" cy="2214578"/>
          </a:xfrm>
          <a:prstGeom prst="rect">
            <a:avLst/>
          </a:prstGeom>
          <a:noFill/>
          <a:ln>
            <a:solidFill>
              <a:srgbClr val="7030A0"/>
            </a:solidFill>
          </a:ln>
        </p:spPr>
        <p:txBody>
          <a:bodyPr vert="wordArtVert" wrap="square" numCol="1" anchor="ctr">
            <a:noAutofit/>
          </a:bodyPr>
          <a:lstStyle/>
          <a:p>
            <a:pPr>
              <a:defRPr/>
            </a:pPr>
            <a:r>
              <a:rPr lang="es-ES" sz="1400" dirty="0" smtClean="0"/>
              <a:t>Vitrina</a:t>
            </a:r>
            <a:endParaRPr lang="es-ES" sz="1400" dirty="0"/>
          </a:p>
        </p:txBody>
      </p:sp>
      <p:sp>
        <p:nvSpPr>
          <p:cNvPr id="4124" name="51 CuadroTexto"/>
          <p:cNvSpPr txBox="1">
            <a:spLocks noChangeArrowheads="1"/>
          </p:cNvSpPr>
          <p:nvPr/>
        </p:nvSpPr>
        <p:spPr bwMode="auto">
          <a:xfrm>
            <a:off x="1500166" y="2500306"/>
            <a:ext cx="2714643" cy="738187"/>
          </a:xfrm>
          <a:prstGeom prst="rect">
            <a:avLst/>
          </a:prstGeom>
          <a:noFill/>
          <a:ln w="9525">
            <a:solidFill>
              <a:srgbClr val="7030A0"/>
            </a:solidFill>
            <a:miter lim="800000"/>
            <a:headEnd/>
            <a:tailEnd/>
          </a:ln>
        </p:spPr>
        <p:txBody>
          <a:bodyPr wrap="square" anchor="b">
            <a:spAutoFit/>
          </a:bodyPr>
          <a:lstStyle/>
          <a:p>
            <a:pPr algn="ctr"/>
            <a:r>
              <a:rPr lang="es-ES" sz="1400" dirty="0"/>
              <a:t>Vitrina  con rocas y minerales </a:t>
            </a:r>
          </a:p>
          <a:p>
            <a:pPr algn="ctr"/>
            <a:r>
              <a:rPr lang="es-ES" sz="1400" dirty="0"/>
              <a:t>13</a:t>
            </a:r>
          </a:p>
          <a:p>
            <a:pPr algn="ctr"/>
            <a:endParaRPr lang="es-ES" sz="1400" dirty="0"/>
          </a:p>
        </p:txBody>
      </p:sp>
      <p:sp>
        <p:nvSpPr>
          <p:cNvPr id="4125" name="53 CuadroTexto"/>
          <p:cNvSpPr txBox="1">
            <a:spLocks noChangeArrowheads="1"/>
          </p:cNvSpPr>
          <p:nvPr/>
        </p:nvSpPr>
        <p:spPr bwMode="auto">
          <a:xfrm>
            <a:off x="5429256" y="2500306"/>
            <a:ext cx="2214561" cy="738187"/>
          </a:xfrm>
          <a:prstGeom prst="rect">
            <a:avLst/>
          </a:prstGeom>
          <a:noFill/>
          <a:ln w="9525">
            <a:solidFill>
              <a:srgbClr val="7030A0"/>
            </a:solidFill>
            <a:miter lim="800000"/>
            <a:headEnd/>
            <a:tailEnd/>
          </a:ln>
        </p:spPr>
        <p:txBody>
          <a:bodyPr wrap="square">
            <a:spAutoFit/>
          </a:bodyPr>
          <a:lstStyle/>
          <a:p>
            <a:pPr algn="ctr"/>
            <a:r>
              <a:rPr lang="es-ES" sz="1400" dirty="0"/>
              <a:t>Vitrina  con rocas y minerales </a:t>
            </a:r>
          </a:p>
          <a:p>
            <a:pPr algn="ctr"/>
            <a:r>
              <a:rPr lang="es-ES" sz="1400" dirty="0"/>
              <a:t>13</a:t>
            </a:r>
          </a:p>
        </p:txBody>
      </p:sp>
      <p:pic>
        <p:nvPicPr>
          <p:cNvPr id="4127" name="Picture 31" descr="https://encrypted-tbn1.gstatic.com/images?q=tbn:ANd9GcRYgejO-4HkQJuZ-5D8CxRozt1El6pNZFuJvFDjPVQmDjYytKt2"/>
          <p:cNvPicPr>
            <a:picLocks noChangeAspect="1" noChangeArrowheads="1"/>
          </p:cNvPicPr>
          <p:nvPr/>
        </p:nvPicPr>
        <p:blipFill>
          <a:blip r:embed="rId2"/>
          <a:srcRect/>
          <a:stretch>
            <a:fillRect/>
          </a:stretch>
        </p:blipFill>
        <p:spPr bwMode="auto">
          <a:xfrm>
            <a:off x="8001024" y="6000768"/>
            <a:ext cx="571504" cy="571504"/>
          </a:xfrm>
          <a:prstGeom prst="rect">
            <a:avLst/>
          </a:prstGeom>
          <a:noFill/>
        </p:spPr>
      </p:pic>
      <p:sp>
        <p:nvSpPr>
          <p:cNvPr id="32" name="31 CuadroTexto"/>
          <p:cNvSpPr txBox="1"/>
          <p:nvPr/>
        </p:nvSpPr>
        <p:spPr>
          <a:xfrm>
            <a:off x="8501090" y="2857496"/>
            <a:ext cx="357190" cy="276999"/>
          </a:xfrm>
          <a:prstGeom prst="rect">
            <a:avLst/>
          </a:prstGeom>
          <a:noFill/>
        </p:spPr>
        <p:txBody>
          <a:bodyPr wrap="square" rtlCol="0">
            <a:spAutoFit/>
          </a:bodyPr>
          <a:lstStyle/>
          <a:p>
            <a:pPr algn="ctr"/>
            <a:r>
              <a:rPr lang="es-ES" sz="1200" dirty="0" smtClean="0"/>
              <a:t>17</a:t>
            </a:r>
            <a:endParaRPr lang="es-ES" sz="1200" dirty="0"/>
          </a:p>
        </p:txBody>
      </p:sp>
      <p:sp>
        <p:nvSpPr>
          <p:cNvPr id="33" name="32 CuadroTexto"/>
          <p:cNvSpPr txBox="1"/>
          <p:nvPr/>
        </p:nvSpPr>
        <p:spPr>
          <a:xfrm>
            <a:off x="8358214" y="3214686"/>
            <a:ext cx="561517" cy="2357454"/>
          </a:xfrm>
          <a:prstGeom prst="rect">
            <a:avLst/>
          </a:prstGeom>
          <a:noFill/>
          <a:ln>
            <a:solidFill>
              <a:srgbClr val="7030A0"/>
            </a:solidFill>
          </a:ln>
        </p:spPr>
        <p:txBody>
          <a:bodyPr vert="wordArtVert" wrap="square" numCol="1" anchor="ctr">
            <a:noAutofit/>
          </a:bodyPr>
          <a:lstStyle/>
          <a:p>
            <a:pPr>
              <a:defRPr/>
            </a:pPr>
            <a:r>
              <a:rPr lang="es-ES" sz="1400" dirty="0" smtClean="0"/>
              <a:t>Vitrina</a:t>
            </a:r>
            <a:endParaRPr lang="es-ES" sz="1400" dirty="0"/>
          </a:p>
        </p:txBody>
      </p:sp>
      <p:sp>
        <p:nvSpPr>
          <p:cNvPr id="34" name="33 CuadroTexto"/>
          <p:cNvSpPr txBox="1"/>
          <p:nvPr/>
        </p:nvSpPr>
        <p:spPr>
          <a:xfrm>
            <a:off x="8501090" y="5072074"/>
            <a:ext cx="357190" cy="276999"/>
          </a:xfrm>
          <a:prstGeom prst="rect">
            <a:avLst/>
          </a:prstGeom>
          <a:noFill/>
        </p:spPr>
        <p:txBody>
          <a:bodyPr wrap="square" rtlCol="0">
            <a:spAutoFit/>
          </a:bodyPr>
          <a:lstStyle/>
          <a:p>
            <a:pPr algn="ctr"/>
            <a:r>
              <a:rPr lang="es-ES" sz="1200" dirty="0" smtClean="0"/>
              <a:t>16</a:t>
            </a:r>
            <a:endParaRPr lang="es-ES" sz="1200" dirty="0"/>
          </a:p>
        </p:txBody>
      </p:sp>
      <p:sp>
        <p:nvSpPr>
          <p:cNvPr id="44" name="37 CuadroTexto"/>
          <p:cNvSpPr txBox="1">
            <a:spLocks noChangeArrowheads="1"/>
          </p:cNvSpPr>
          <p:nvPr/>
        </p:nvSpPr>
        <p:spPr bwMode="auto">
          <a:xfrm>
            <a:off x="714348" y="5929330"/>
            <a:ext cx="642942" cy="646331"/>
          </a:xfrm>
          <a:prstGeom prst="rect">
            <a:avLst/>
          </a:prstGeom>
          <a:noFill/>
          <a:ln w="9525">
            <a:solidFill>
              <a:srgbClr val="7030A0"/>
            </a:solidFill>
            <a:miter lim="800000"/>
            <a:headEnd/>
            <a:tailEnd/>
          </a:ln>
        </p:spPr>
        <p:txBody>
          <a:bodyPr wrap="square">
            <a:spAutoFit/>
          </a:bodyPr>
          <a:lstStyle/>
          <a:p>
            <a:pPr algn="ctr"/>
            <a:endParaRPr lang="es-ES" sz="1200" dirty="0" smtClean="0"/>
          </a:p>
          <a:p>
            <a:pPr algn="ctr"/>
            <a:r>
              <a:rPr lang="es-ES" sz="1200" dirty="0" smtClean="0"/>
              <a:t>9</a:t>
            </a:r>
          </a:p>
          <a:p>
            <a:pPr algn="ctr"/>
            <a:r>
              <a:rPr lang="es-ES" sz="1200" dirty="0" smtClean="0"/>
              <a:t> </a:t>
            </a:r>
            <a:r>
              <a:rPr lang="es-ES" sz="1200" dirty="0" err="1" smtClean="0"/>
              <a:t>izq</a:t>
            </a:r>
            <a:endParaRPr lang="es-ES" sz="1200" dirty="0"/>
          </a:p>
        </p:txBody>
      </p:sp>
      <p:sp>
        <p:nvSpPr>
          <p:cNvPr id="45" name="37 CuadroTexto"/>
          <p:cNvSpPr txBox="1">
            <a:spLocks noChangeArrowheads="1"/>
          </p:cNvSpPr>
          <p:nvPr/>
        </p:nvSpPr>
        <p:spPr bwMode="auto">
          <a:xfrm>
            <a:off x="1357290" y="5929330"/>
            <a:ext cx="571504" cy="646331"/>
          </a:xfrm>
          <a:prstGeom prst="rect">
            <a:avLst/>
          </a:prstGeom>
          <a:noFill/>
          <a:ln w="9525">
            <a:solidFill>
              <a:srgbClr val="7030A0"/>
            </a:solidFill>
            <a:miter lim="800000"/>
            <a:headEnd/>
            <a:tailEnd/>
          </a:ln>
        </p:spPr>
        <p:txBody>
          <a:bodyPr wrap="square">
            <a:spAutoFit/>
          </a:bodyPr>
          <a:lstStyle/>
          <a:p>
            <a:pPr algn="ctr"/>
            <a:endParaRPr lang="es-ES" sz="1200" dirty="0" smtClean="0"/>
          </a:p>
          <a:p>
            <a:pPr algn="ctr"/>
            <a:r>
              <a:rPr lang="es-ES" sz="1200" dirty="0" smtClean="0"/>
              <a:t>9</a:t>
            </a:r>
          </a:p>
          <a:p>
            <a:pPr algn="ctr"/>
            <a:r>
              <a:rPr lang="es-ES" sz="1200" dirty="0" smtClean="0"/>
              <a:t> </a:t>
            </a:r>
            <a:r>
              <a:rPr lang="es-ES" sz="1200" dirty="0" err="1" smtClean="0"/>
              <a:t>dch</a:t>
            </a:r>
            <a:endParaRPr lang="es-ES" sz="1200" dirty="0"/>
          </a:p>
        </p:txBody>
      </p:sp>
      <p:sp>
        <p:nvSpPr>
          <p:cNvPr id="46" name="37 CuadroTexto"/>
          <p:cNvSpPr txBox="1">
            <a:spLocks noChangeArrowheads="1"/>
          </p:cNvSpPr>
          <p:nvPr/>
        </p:nvSpPr>
        <p:spPr bwMode="auto">
          <a:xfrm>
            <a:off x="1928794" y="5929330"/>
            <a:ext cx="571504" cy="646331"/>
          </a:xfrm>
          <a:prstGeom prst="rect">
            <a:avLst/>
          </a:prstGeom>
          <a:noFill/>
          <a:ln w="9525">
            <a:solidFill>
              <a:srgbClr val="7030A0"/>
            </a:solidFill>
            <a:miter lim="800000"/>
            <a:headEnd/>
            <a:tailEnd/>
          </a:ln>
        </p:spPr>
        <p:txBody>
          <a:bodyPr wrap="square">
            <a:spAutoFit/>
          </a:bodyPr>
          <a:lstStyle/>
          <a:p>
            <a:pPr algn="ctr"/>
            <a:endParaRPr lang="es-ES" sz="1200" dirty="0"/>
          </a:p>
          <a:p>
            <a:pPr algn="ctr"/>
            <a:r>
              <a:rPr lang="es-ES" sz="1200" dirty="0" smtClean="0"/>
              <a:t>10 </a:t>
            </a:r>
            <a:r>
              <a:rPr lang="es-ES" sz="1200" dirty="0" err="1" smtClean="0"/>
              <a:t>izq</a:t>
            </a:r>
            <a:endParaRPr lang="es-ES" sz="1200" dirty="0"/>
          </a:p>
        </p:txBody>
      </p:sp>
      <p:sp>
        <p:nvSpPr>
          <p:cNvPr id="47" name="37 CuadroTexto"/>
          <p:cNvSpPr txBox="1">
            <a:spLocks noChangeArrowheads="1"/>
          </p:cNvSpPr>
          <p:nvPr/>
        </p:nvSpPr>
        <p:spPr bwMode="auto">
          <a:xfrm>
            <a:off x="2500298" y="5929330"/>
            <a:ext cx="571504" cy="646331"/>
          </a:xfrm>
          <a:prstGeom prst="rect">
            <a:avLst/>
          </a:prstGeom>
          <a:noFill/>
          <a:ln w="9525">
            <a:solidFill>
              <a:srgbClr val="7030A0"/>
            </a:solidFill>
            <a:miter lim="800000"/>
            <a:headEnd/>
            <a:tailEnd/>
          </a:ln>
        </p:spPr>
        <p:txBody>
          <a:bodyPr wrap="square">
            <a:spAutoFit/>
          </a:bodyPr>
          <a:lstStyle/>
          <a:p>
            <a:pPr algn="ctr"/>
            <a:endParaRPr lang="es-ES" sz="1200" dirty="0"/>
          </a:p>
          <a:p>
            <a:pPr algn="ctr"/>
            <a:r>
              <a:rPr lang="es-ES" sz="1200" dirty="0" smtClean="0"/>
              <a:t>10</a:t>
            </a:r>
          </a:p>
          <a:p>
            <a:pPr algn="ctr"/>
            <a:r>
              <a:rPr lang="es-ES" sz="1200" dirty="0" smtClean="0"/>
              <a:t> </a:t>
            </a:r>
            <a:r>
              <a:rPr lang="es-ES" sz="1200" dirty="0" err="1" smtClean="0"/>
              <a:t>dch</a:t>
            </a:r>
            <a:r>
              <a:rPr lang="es-ES" sz="1200" dirty="0" smtClean="0"/>
              <a:t>.</a:t>
            </a:r>
            <a:endParaRPr lang="es-ES" sz="1200" dirty="0"/>
          </a:p>
        </p:txBody>
      </p:sp>
      <p:sp>
        <p:nvSpPr>
          <p:cNvPr id="48" name="40 CuadroTexto"/>
          <p:cNvSpPr txBox="1">
            <a:spLocks noChangeArrowheads="1"/>
          </p:cNvSpPr>
          <p:nvPr/>
        </p:nvSpPr>
        <p:spPr bwMode="auto">
          <a:xfrm>
            <a:off x="3071802" y="6072206"/>
            <a:ext cx="785818" cy="523220"/>
          </a:xfrm>
          <a:prstGeom prst="rect">
            <a:avLst/>
          </a:prstGeom>
          <a:noFill/>
          <a:ln w="9525">
            <a:solidFill>
              <a:srgbClr val="7030A0"/>
            </a:solidFill>
            <a:miter lim="800000"/>
            <a:headEnd/>
            <a:tailEnd/>
          </a:ln>
        </p:spPr>
        <p:txBody>
          <a:bodyPr wrap="square">
            <a:spAutoFit/>
          </a:bodyPr>
          <a:lstStyle/>
          <a:p>
            <a:pPr algn="ctr"/>
            <a:r>
              <a:rPr lang="es-ES" sz="1400" dirty="0" smtClean="0"/>
              <a:t>Mueble</a:t>
            </a:r>
          </a:p>
          <a:p>
            <a:pPr algn="ctr"/>
            <a:r>
              <a:rPr lang="es-ES" sz="1400" dirty="0" smtClean="0"/>
              <a:t>11</a:t>
            </a:r>
            <a:endParaRPr lang="es-ES" sz="1400" dirty="0"/>
          </a:p>
        </p:txBody>
      </p:sp>
      <p:sp>
        <p:nvSpPr>
          <p:cNvPr id="49" name="40 CuadroTexto"/>
          <p:cNvSpPr txBox="1">
            <a:spLocks noChangeArrowheads="1"/>
          </p:cNvSpPr>
          <p:nvPr/>
        </p:nvSpPr>
        <p:spPr bwMode="auto">
          <a:xfrm>
            <a:off x="3857620" y="6072206"/>
            <a:ext cx="785818" cy="523220"/>
          </a:xfrm>
          <a:prstGeom prst="rect">
            <a:avLst/>
          </a:prstGeom>
          <a:noFill/>
          <a:ln w="9525">
            <a:solidFill>
              <a:srgbClr val="7030A0"/>
            </a:solidFill>
            <a:miter lim="800000"/>
            <a:headEnd/>
            <a:tailEnd/>
          </a:ln>
        </p:spPr>
        <p:txBody>
          <a:bodyPr wrap="square">
            <a:spAutoFit/>
          </a:bodyPr>
          <a:lstStyle/>
          <a:p>
            <a:pPr algn="ctr"/>
            <a:r>
              <a:rPr lang="es-ES" sz="1400" dirty="0" smtClean="0"/>
              <a:t>Mueble</a:t>
            </a:r>
          </a:p>
          <a:p>
            <a:pPr algn="ctr"/>
            <a:r>
              <a:rPr lang="es-ES" sz="1400" dirty="0" smtClean="0"/>
              <a:t>12</a:t>
            </a:r>
            <a:endParaRPr lang="es-ES" sz="1400" dirty="0"/>
          </a:p>
        </p:txBody>
      </p:sp>
      <p:sp>
        <p:nvSpPr>
          <p:cNvPr id="50" name="42 CuadroTexto"/>
          <p:cNvSpPr txBox="1">
            <a:spLocks noChangeArrowheads="1"/>
          </p:cNvSpPr>
          <p:nvPr/>
        </p:nvSpPr>
        <p:spPr bwMode="auto">
          <a:xfrm>
            <a:off x="5500694" y="6143644"/>
            <a:ext cx="857256" cy="461665"/>
          </a:xfrm>
          <a:prstGeom prst="rect">
            <a:avLst/>
          </a:prstGeom>
          <a:noFill/>
          <a:ln w="9525">
            <a:solidFill>
              <a:srgbClr val="7030A0"/>
            </a:solidFill>
            <a:miter lim="800000"/>
            <a:headEnd/>
            <a:tailEnd/>
          </a:ln>
        </p:spPr>
        <p:txBody>
          <a:bodyPr wrap="square">
            <a:spAutoFit/>
          </a:bodyPr>
          <a:lstStyle/>
          <a:p>
            <a:pPr algn="ctr"/>
            <a:r>
              <a:rPr lang="es-ES" sz="1200" dirty="0" smtClean="0"/>
              <a:t>Armario</a:t>
            </a:r>
          </a:p>
          <a:p>
            <a:pPr algn="ctr"/>
            <a:r>
              <a:rPr lang="es-ES" sz="1200" dirty="0" smtClean="0"/>
              <a:t>14</a:t>
            </a:r>
            <a:endParaRPr lang="es-ES" sz="1200" dirty="0"/>
          </a:p>
        </p:txBody>
      </p:sp>
      <p:sp>
        <p:nvSpPr>
          <p:cNvPr id="52" name="43 CuadroTexto"/>
          <p:cNvSpPr txBox="1">
            <a:spLocks noChangeArrowheads="1"/>
          </p:cNvSpPr>
          <p:nvPr/>
        </p:nvSpPr>
        <p:spPr bwMode="auto">
          <a:xfrm>
            <a:off x="6357950" y="6072206"/>
            <a:ext cx="785812" cy="523220"/>
          </a:xfrm>
          <a:prstGeom prst="rect">
            <a:avLst/>
          </a:prstGeom>
          <a:noFill/>
          <a:ln w="9525">
            <a:solidFill>
              <a:srgbClr val="7030A0"/>
            </a:solidFill>
            <a:miter lim="800000"/>
            <a:headEnd/>
            <a:tailEnd/>
          </a:ln>
        </p:spPr>
        <p:txBody>
          <a:bodyPr wrap="square">
            <a:spAutoFit/>
          </a:bodyPr>
          <a:lstStyle/>
          <a:p>
            <a:pPr algn="ctr"/>
            <a:r>
              <a:rPr lang="es-ES" sz="1400" dirty="0"/>
              <a:t>Mueble</a:t>
            </a:r>
          </a:p>
          <a:p>
            <a:pPr algn="ctr"/>
            <a:r>
              <a:rPr lang="es-ES" sz="1400" dirty="0"/>
              <a:t>15</a:t>
            </a:r>
          </a:p>
        </p:txBody>
      </p:sp>
      <p:sp>
        <p:nvSpPr>
          <p:cNvPr id="38" name="Rectangle 4"/>
          <p:cNvSpPr txBox="1">
            <a:spLocks noChangeArrowheads="1"/>
          </p:cNvSpPr>
          <p:nvPr/>
        </p:nvSpPr>
        <p:spPr>
          <a:xfrm>
            <a:off x="1214414" y="1285860"/>
            <a:ext cx="2643238" cy="42862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12700">
            <a:solidFill>
              <a:srgbClr val="800000"/>
            </a:solidFill>
          </a:ln>
        </p:spPr>
        <p:txBody>
          <a:bodyPr/>
          <a:lstStyle/>
          <a:p>
            <a:pPr marL="342900" marR="0" lvl="0" indent="-342900" algn="ctr" defTabSz="914400" rtl="0" eaLnBrk="1" fontAlgn="base" latinLnBrk="0" hangingPunct="1">
              <a:lnSpc>
                <a:spcPct val="90000"/>
              </a:lnSpc>
              <a:spcBef>
                <a:spcPct val="20000"/>
              </a:spcBef>
              <a:spcAft>
                <a:spcPct val="0"/>
              </a:spcAft>
              <a:buClrTx/>
              <a:buSzTx/>
              <a:tabLst/>
              <a:defRPr/>
            </a:pPr>
            <a:r>
              <a:rPr kumimoji="0" lang="es-ES" sz="2400" b="1" i="0" u="none" strike="noStrike" kern="0" cap="none" spc="0" normalizeH="0" baseline="0" noProof="0" dirty="0" smtClean="0">
                <a:ln>
                  <a:noFill/>
                </a:ln>
                <a:solidFill>
                  <a:schemeClr val="tx1"/>
                </a:solidFill>
                <a:effectLst/>
                <a:uLnTx/>
                <a:uFillTx/>
                <a:latin typeface="+mn-lt"/>
                <a:ea typeface="+mn-ea"/>
                <a:cs typeface="+mn-cs"/>
              </a:rPr>
              <a:t>curso 2012-2013</a:t>
            </a:r>
          </a:p>
        </p:txBody>
      </p:sp>
      <p:pic>
        <p:nvPicPr>
          <p:cNvPr id="42" name="41 Imagen" descr="muebles rocas separados.png"/>
          <p:cNvPicPr>
            <a:picLocks noChangeAspect="1"/>
          </p:cNvPicPr>
          <p:nvPr/>
        </p:nvPicPr>
        <p:blipFill>
          <a:blip r:embed="rId3"/>
          <a:stretch>
            <a:fillRect/>
          </a:stretch>
        </p:blipFill>
        <p:spPr>
          <a:xfrm>
            <a:off x="3240712" y="3143248"/>
            <a:ext cx="5903288" cy="3714752"/>
          </a:xfrm>
          <a:prstGeom prst="rect">
            <a:avLst/>
          </a:prstGeom>
        </p:spPr>
      </p:pic>
      <p:sp>
        <p:nvSpPr>
          <p:cNvPr id="43" name="42 Flecha abajo"/>
          <p:cNvSpPr/>
          <p:nvPr/>
        </p:nvSpPr>
        <p:spPr>
          <a:xfrm>
            <a:off x="4786314" y="428604"/>
            <a:ext cx="400368" cy="2037471"/>
          </a:xfrm>
          <a:prstGeom prst="downArrow">
            <a:avLst/>
          </a:prstGeom>
          <a:solidFill>
            <a:srgbClr val="6BA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 name="53 CuadroTexto"/>
          <p:cNvSpPr txBox="1">
            <a:spLocks noChangeArrowheads="1"/>
          </p:cNvSpPr>
          <p:nvPr/>
        </p:nvSpPr>
        <p:spPr bwMode="auto">
          <a:xfrm>
            <a:off x="4929190" y="2500306"/>
            <a:ext cx="2214561" cy="738187"/>
          </a:xfrm>
          <a:prstGeom prst="rect">
            <a:avLst/>
          </a:prstGeom>
          <a:solidFill>
            <a:schemeClr val="bg1"/>
          </a:solidFill>
          <a:ln w="25400">
            <a:solidFill>
              <a:srgbClr val="7030A0"/>
            </a:solidFill>
            <a:miter lim="800000"/>
            <a:headEnd/>
            <a:tailEnd/>
          </a:ln>
        </p:spPr>
        <p:txBody>
          <a:bodyPr wrap="square">
            <a:spAutoFit/>
          </a:bodyPr>
          <a:lstStyle/>
          <a:p>
            <a:pPr algn="ctr"/>
            <a:r>
              <a:rPr lang="es-ES" sz="1400" dirty="0"/>
              <a:t>Vitrina  con rocas y minerales </a:t>
            </a:r>
          </a:p>
          <a:p>
            <a:pPr algn="ctr"/>
            <a:r>
              <a:rPr lang="es-ES" sz="1400" dirty="0"/>
              <a:t>13</a:t>
            </a:r>
          </a:p>
        </p:txBody>
      </p:sp>
      <p:sp>
        <p:nvSpPr>
          <p:cNvPr id="54" name="51 CuadroTexto"/>
          <p:cNvSpPr txBox="1">
            <a:spLocks noChangeArrowheads="1"/>
          </p:cNvSpPr>
          <p:nvPr/>
        </p:nvSpPr>
        <p:spPr bwMode="auto">
          <a:xfrm>
            <a:off x="2214546" y="2500306"/>
            <a:ext cx="2714643" cy="738187"/>
          </a:xfrm>
          <a:prstGeom prst="rect">
            <a:avLst/>
          </a:prstGeom>
          <a:solidFill>
            <a:schemeClr val="bg1"/>
          </a:solidFill>
          <a:ln w="25400">
            <a:solidFill>
              <a:srgbClr val="7030A0"/>
            </a:solidFill>
            <a:miter lim="800000"/>
            <a:headEnd/>
            <a:tailEnd/>
          </a:ln>
        </p:spPr>
        <p:txBody>
          <a:bodyPr wrap="square" anchor="b">
            <a:spAutoFit/>
          </a:bodyPr>
          <a:lstStyle/>
          <a:p>
            <a:pPr algn="ctr"/>
            <a:r>
              <a:rPr lang="es-ES" sz="1400" dirty="0"/>
              <a:t>Vitrina  con rocas y minerales </a:t>
            </a:r>
          </a:p>
          <a:p>
            <a:pPr algn="ctr"/>
            <a:r>
              <a:rPr lang="es-ES" sz="1400" dirty="0"/>
              <a:t>13</a:t>
            </a:r>
          </a:p>
          <a:p>
            <a:pPr algn="ctr"/>
            <a:endParaRPr lang="es-ES" sz="1400" dirty="0"/>
          </a:p>
        </p:txBody>
      </p:sp>
      <p:sp>
        <p:nvSpPr>
          <p:cNvPr id="55" name="54 CuadroTexto"/>
          <p:cNvSpPr txBox="1"/>
          <p:nvPr/>
        </p:nvSpPr>
        <p:spPr>
          <a:xfrm>
            <a:off x="214282" y="500042"/>
            <a:ext cx="485389" cy="1500198"/>
          </a:xfrm>
          <a:prstGeom prst="rect">
            <a:avLst/>
          </a:prstGeom>
          <a:solidFill>
            <a:schemeClr val="bg1"/>
          </a:solidFill>
          <a:ln w="25400">
            <a:solidFill>
              <a:srgbClr val="7030A0"/>
            </a:solidFill>
          </a:ln>
        </p:spPr>
        <p:txBody>
          <a:bodyPr vert="wordArtVert" wrap="square" anchor="ctr">
            <a:spAutoFit/>
          </a:bodyPr>
          <a:lstStyle/>
          <a:p>
            <a:pPr algn="ctr">
              <a:defRPr/>
            </a:pPr>
            <a:r>
              <a:rPr lang="es-ES" sz="900" dirty="0"/>
              <a:t>Esqueleto</a:t>
            </a:r>
          </a:p>
          <a:p>
            <a:pPr algn="ctr">
              <a:defRPr/>
            </a:pPr>
            <a:endParaRPr lang="es-ES" sz="900" dirty="0"/>
          </a:p>
        </p:txBody>
      </p:sp>
      <p:sp>
        <p:nvSpPr>
          <p:cNvPr id="56" name="55 Flecha abajo"/>
          <p:cNvSpPr/>
          <p:nvPr/>
        </p:nvSpPr>
        <p:spPr>
          <a:xfrm rot="5400000">
            <a:off x="1604337" y="-32757"/>
            <a:ext cx="400368" cy="2037471"/>
          </a:xfrm>
          <a:prstGeom prst="downArrow">
            <a:avLst/>
          </a:prstGeom>
          <a:solidFill>
            <a:srgbClr val="6BA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 name="Rectangle 4"/>
          <p:cNvSpPr txBox="1">
            <a:spLocks noChangeArrowheads="1"/>
          </p:cNvSpPr>
          <p:nvPr/>
        </p:nvSpPr>
        <p:spPr>
          <a:xfrm>
            <a:off x="6000760" y="1071546"/>
            <a:ext cx="2071702" cy="571504"/>
          </a:xfrm>
          <a:prstGeom prst="rect">
            <a:avLst/>
          </a:prstGeom>
          <a:solidFill>
            <a:srgbClr val="7AEF39">
              <a:alpha val="55000"/>
            </a:srgbClr>
          </a:solidFill>
          <a:ln w="12700">
            <a:solidFill>
              <a:srgbClr val="800000"/>
            </a:solidFill>
          </a:ln>
        </p:spPr>
        <p:txBody>
          <a:bodyPr/>
          <a:lstStyle/>
          <a:p>
            <a:pPr marL="342900" marR="0" lvl="0" indent="-342900" algn="ctr" defTabSz="914400" rtl="0" eaLnBrk="1" fontAlgn="base" latinLnBrk="0" hangingPunct="1">
              <a:lnSpc>
                <a:spcPct val="90000"/>
              </a:lnSpc>
              <a:spcBef>
                <a:spcPct val="20000"/>
              </a:spcBef>
              <a:spcAft>
                <a:spcPct val="0"/>
              </a:spcAft>
              <a:buClrTx/>
              <a:buSzTx/>
              <a:tabLst/>
              <a:defRPr/>
            </a:pPr>
            <a:r>
              <a:rPr kumimoji="0" lang="es-ES" b="1" i="0" u="none" strike="noStrike" kern="0" cap="none" spc="0" normalizeH="0" baseline="0" noProof="0" dirty="0" smtClean="0">
                <a:ln>
                  <a:noFill/>
                </a:ln>
                <a:solidFill>
                  <a:schemeClr val="tx1"/>
                </a:solidFill>
                <a:effectLst/>
                <a:uLnTx/>
                <a:uFillTx/>
                <a:latin typeface="+mn-lt"/>
                <a:ea typeface="+mn-ea"/>
                <a:cs typeface="+mn-cs"/>
              </a:rPr>
              <a:t>RECOLOCANDO MUEBLES</a:t>
            </a:r>
          </a:p>
        </p:txBody>
      </p:sp>
      <p:pic>
        <p:nvPicPr>
          <p:cNvPr id="58" name="57 Imagen" descr="muebles rocas juntos.png"/>
          <p:cNvPicPr>
            <a:picLocks noChangeAspect="1"/>
          </p:cNvPicPr>
          <p:nvPr/>
        </p:nvPicPr>
        <p:blipFill>
          <a:blip r:embed="rId4" cstate="print"/>
          <a:stretch>
            <a:fillRect/>
          </a:stretch>
        </p:blipFill>
        <p:spPr>
          <a:xfrm>
            <a:off x="271220" y="232966"/>
            <a:ext cx="8587060" cy="633930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53" grpId="0" animBg="1"/>
      <p:bldP spid="54" grpId="0" animBg="1"/>
      <p:bldP spid="55" grpId="0" animBg="1"/>
      <p:bldP spid="5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Marcador de contenido" descr="plaza del pópulo.jpg"/>
          <p:cNvPicPr>
            <a:picLocks noGrp="1" noChangeAspect="1"/>
          </p:cNvPicPr>
          <p:nvPr>
            <p:ph idx="1"/>
          </p:nvPr>
        </p:nvPicPr>
        <p:blipFill>
          <a:blip r:embed="rId2"/>
          <a:stretch>
            <a:fillRect/>
          </a:stretch>
        </p:blipFill>
        <p:spPr>
          <a:xfrm>
            <a:off x="357158" y="357166"/>
            <a:ext cx="4421946" cy="2932017"/>
          </a:xfrm>
        </p:spPr>
      </p:pic>
      <p:sp>
        <p:nvSpPr>
          <p:cNvPr id="4" name="Título 1"/>
          <p:cNvSpPr txBox="1">
            <a:spLocks/>
          </p:cNvSpPr>
          <p:nvPr/>
        </p:nvSpPr>
        <p:spPr bwMode="auto">
          <a:xfrm>
            <a:off x="2500298" y="3071810"/>
            <a:ext cx="2786082" cy="285752"/>
          </a:xfrm>
          <a:prstGeom prst="rect">
            <a:avLst/>
          </a:prstGeom>
          <a:blipFill>
            <a:blip r:embed="rId3"/>
            <a:tile tx="0" ty="0" sx="100000" sy="100000" flip="none" algn="tl"/>
          </a:blipFill>
          <a:ln w="31750" cap="rnd">
            <a:solidFill>
              <a:schemeClr val="accent1"/>
            </a:solidFill>
            <a:round/>
            <a:headEnd/>
            <a:tailEnd/>
          </a:ln>
          <a:effectLst>
            <a:innerShdw blurRad="63500" dist="50800" dir="2700000">
              <a:schemeClr val="accent2">
                <a:lumMod val="40000"/>
                <a:lumOff val="60000"/>
                <a:alpha val="50000"/>
              </a:schemeClr>
            </a:innerShdw>
          </a:effectLst>
        </p:spPr>
        <p:txBody>
          <a:bodyPr vert="horz" wrap="square" lIns="91440" tIns="45720" rIns="91440" bIns="45720" numCol="1" anchor="ctr" anchorCtr="0" compatLnSpc="1">
            <a:prstTxWarp prst="textNoShape">
              <a:avLst/>
            </a:prstTxWarp>
          </a:bodyPr>
          <a:lstStyle/>
          <a:p>
            <a:pPr lvl="0" algn="ctr" eaLnBrk="0" hangingPunct="0"/>
            <a:r>
              <a:rPr lang="es-ES" sz="2000" b="1" dirty="0" smtClean="0"/>
              <a:t>PLAZA DEL PÓPULO</a:t>
            </a:r>
            <a:endParaRPr kumimoji="0" lang="es-ES" sz="2000" b="1" i="0" u="none" strike="noStrike" kern="0" cap="none" spc="0" normalizeH="0" baseline="0" noProof="0" dirty="0">
              <a:ln>
                <a:noFill/>
              </a:ln>
              <a:solidFill>
                <a:schemeClr val="tx2"/>
              </a:solidFill>
              <a:effectLst/>
              <a:uLnTx/>
              <a:uFillTx/>
              <a:latin typeface="+mj-lt"/>
              <a:ea typeface="+mj-ea"/>
              <a:cs typeface="+mj-cs"/>
            </a:endParaRPr>
          </a:p>
        </p:txBody>
      </p:sp>
      <p:pic>
        <p:nvPicPr>
          <p:cNvPr id="9" name="8 Imagen" descr="Catedral_de_baeza.jpg"/>
          <p:cNvPicPr>
            <a:picLocks noChangeAspect="1"/>
          </p:cNvPicPr>
          <p:nvPr/>
        </p:nvPicPr>
        <p:blipFill>
          <a:blip r:embed="rId4"/>
          <a:stretch>
            <a:fillRect/>
          </a:stretch>
        </p:blipFill>
        <p:spPr>
          <a:xfrm>
            <a:off x="3214678" y="2285992"/>
            <a:ext cx="5715040" cy="4286280"/>
          </a:xfrm>
          <a:prstGeom prst="rect">
            <a:avLst/>
          </a:prstGeom>
        </p:spPr>
      </p:pic>
      <p:sp>
        <p:nvSpPr>
          <p:cNvPr id="8" name="Título 1"/>
          <p:cNvSpPr>
            <a:spLocks noGrp="1"/>
          </p:cNvSpPr>
          <p:nvPr>
            <p:ph type="title"/>
          </p:nvPr>
        </p:nvSpPr>
        <p:spPr>
          <a:xfrm>
            <a:off x="4071934" y="6286520"/>
            <a:ext cx="3071834" cy="357190"/>
          </a:xfrm>
          <a:blipFill>
            <a:blip r:embed="rId3"/>
            <a:tile tx="0" ty="0" sx="100000" sy="100000" flip="none" algn="tl"/>
          </a:blipFill>
          <a:ln w="31750" cap="rnd">
            <a:solidFill>
              <a:schemeClr val="accent1"/>
            </a:solidFill>
            <a:round/>
          </a:ln>
          <a:effectLst>
            <a:innerShdw blurRad="63500" dist="50800" dir="2700000">
              <a:schemeClr val="accent2">
                <a:lumMod val="40000"/>
                <a:lumOff val="60000"/>
                <a:alpha val="50000"/>
              </a:schemeClr>
            </a:innerShdw>
          </a:effectLst>
        </p:spPr>
        <p:txBody>
          <a:bodyPr/>
          <a:lstStyle/>
          <a:p>
            <a:pPr algn="ctr"/>
            <a:r>
              <a:rPr lang="es-ES" sz="2000" b="1" dirty="0" smtClean="0"/>
              <a:t>CATEDRAL DE BAEZA</a:t>
            </a:r>
            <a:endParaRPr lang="es-ES" sz="2000" b="1" dirty="0"/>
          </a:p>
        </p:txBody>
      </p:sp>
      <p:pic>
        <p:nvPicPr>
          <p:cNvPr id="10" name="9 Imagen" descr="catedral.jpg"/>
          <p:cNvPicPr>
            <a:picLocks noChangeAspect="1"/>
          </p:cNvPicPr>
          <p:nvPr/>
        </p:nvPicPr>
        <p:blipFill>
          <a:blip r:embed="rId5"/>
          <a:stretch>
            <a:fillRect/>
          </a:stretch>
        </p:blipFill>
        <p:spPr>
          <a:xfrm>
            <a:off x="0" y="0"/>
            <a:ext cx="9144000" cy="6858000"/>
          </a:xfrm>
          <a:prstGeom prst="rect">
            <a:avLst/>
          </a:prstGeom>
        </p:spPr>
      </p:pic>
    </p:spTree>
    <p:extLst>
      <p:ext uri="{BB962C8B-B14F-4D97-AF65-F5344CB8AC3E}">
        <p14:creationId xmlns="" xmlns:p14="http://schemas.microsoft.com/office/powerpoint/2010/main" val="1087730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Line 16"/>
          <p:cNvSpPr>
            <a:spLocks noChangeShapeType="1"/>
          </p:cNvSpPr>
          <p:nvPr/>
        </p:nvSpPr>
        <p:spPr bwMode="auto">
          <a:xfrm>
            <a:off x="4500563" y="1989138"/>
            <a:ext cx="0" cy="0"/>
          </a:xfrm>
          <a:prstGeom prst="line">
            <a:avLst/>
          </a:prstGeom>
          <a:noFill/>
          <a:ln w="9525">
            <a:solidFill>
              <a:schemeClr val="tx1"/>
            </a:solidFill>
            <a:round/>
            <a:headEnd/>
            <a:tailEnd/>
          </a:ln>
        </p:spPr>
        <p:txBody>
          <a:bodyPr/>
          <a:lstStyle/>
          <a:p>
            <a:endParaRPr lang="es-ES"/>
          </a:p>
        </p:txBody>
      </p:sp>
      <p:sp>
        <p:nvSpPr>
          <p:cNvPr id="4100" name="Line 18"/>
          <p:cNvSpPr>
            <a:spLocks noChangeShapeType="1"/>
          </p:cNvSpPr>
          <p:nvPr/>
        </p:nvSpPr>
        <p:spPr bwMode="auto">
          <a:xfrm>
            <a:off x="2500298" y="6643710"/>
            <a:ext cx="504825" cy="0"/>
          </a:xfrm>
          <a:prstGeom prst="line">
            <a:avLst/>
          </a:prstGeom>
          <a:noFill/>
          <a:ln w="127000" cmpd="thickThin">
            <a:solidFill>
              <a:srgbClr val="000080"/>
            </a:solidFill>
            <a:round/>
            <a:headEnd/>
            <a:tailEnd/>
          </a:ln>
        </p:spPr>
        <p:txBody>
          <a:bodyPr/>
          <a:lstStyle/>
          <a:p>
            <a:endParaRPr lang="es-ES"/>
          </a:p>
        </p:txBody>
      </p:sp>
      <p:sp>
        <p:nvSpPr>
          <p:cNvPr id="4101" name="Line 21"/>
          <p:cNvSpPr>
            <a:spLocks noChangeShapeType="1"/>
          </p:cNvSpPr>
          <p:nvPr/>
        </p:nvSpPr>
        <p:spPr bwMode="auto">
          <a:xfrm>
            <a:off x="5000625" y="6643688"/>
            <a:ext cx="504825" cy="0"/>
          </a:xfrm>
          <a:prstGeom prst="line">
            <a:avLst/>
          </a:prstGeom>
          <a:noFill/>
          <a:ln w="127000" cmpd="thickThin">
            <a:solidFill>
              <a:srgbClr val="000080"/>
            </a:solidFill>
            <a:round/>
            <a:headEnd/>
            <a:tailEnd/>
          </a:ln>
        </p:spPr>
        <p:txBody>
          <a:bodyPr/>
          <a:lstStyle/>
          <a:p>
            <a:endParaRPr lang="es-ES"/>
          </a:p>
        </p:txBody>
      </p:sp>
      <p:sp>
        <p:nvSpPr>
          <p:cNvPr id="4102" name="Line 23"/>
          <p:cNvSpPr>
            <a:spLocks noChangeShapeType="1"/>
          </p:cNvSpPr>
          <p:nvPr/>
        </p:nvSpPr>
        <p:spPr bwMode="auto">
          <a:xfrm>
            <a:off x="7358063" y="6643688"/>
            <a:ext cx="504825" cy="0"/>
          </a:xfrm>
          <a:prstGeom prst="line">
            <a:avLst/>
          </a:prstGeom>
          <a:noFill/>
          <a:ln w="127000" cmpd="thickThin">
            <a:solidFill>
              <a:srgbClr val="000080"/>
            </a:solidFill>
            <a:round/>
            <a:headEnd/>
            <a:tailEnd/>
          </a:ln>
        </p:spPr>
        <p:txBody>
          <a:bodyPr/>
          <a:lstStyle/>
          <a:p>
            <a:endParaRPr lang="es-ES"/>
          </a:p>
        </p:txBody>
      </p:sp>
      <p:sp>
        <p:nvSpPr>
          <p:cNvPr id="4113" name="37 CuadroTexto"/>
          <p:cNvSpPr txBox="1">
            <a:spLocks noChangeArrowheads="1"/>
          </p:cNvSpPr>
          <p:nvPr/>
        </p:nvSpPr>
        <p:spPr bwMode="auto">
          <a:xfrm>
            <a:off x="142844" y="5929330"/>
            <a:ext cx="642942" cy="646331"/>
          </a:xfrm>
          <a:prstGeom prst="rect">
            <a:avLst/>
          </a:prstGeom>
          <a:noFill/>
          <a:ln w="9525">
            <a:solidFill>
              <a:srgbClr val="7030A0"/>
            </a:solidFill>
            <a:miter lim="800000"/>
            <a:headEnd/>
            <a:tailEnd/>
          </a:ln>
        </p:spPr>
        <p:txBody>
          <a:bodyPr wrap="square">
            <a:spAutoFit/>
          </a:bodyPr>
          <a:lstStyle/>
          <a:p>
            <a:pPr algn="ctr"/>
            <a:endParaRPr lang="es-ES" sz="1200" dirty="0" smtClean="0"/>
          </a:p>
          <a:p>
            <a:pPr algn="ctr"/>
            <a:r>
              <a:rPr lang="es-ES" sz="1200" dirty="0" smtClean="0"/>
              <a:t>9</a:t>
            </a:r>
          </a:p>
          <a:p>
            <a:pPr algn="ctr"/>
            <a:r>
              <a:rPr lang="es-ES" sz="1200" dirty="0" smtClean="0"/>
              <a:t> </a:t>
            </a:r>
            <a:r>
              <a:rPr lang="es-ES" sz="1200" dirty="0" err="1" smtClean="0"/>
              <a:t>izq</a:t>
            </a:r>
            <a:endParaRPr lang="es-ES" sz="1200" dirty="0"/>
          </a:p>
        </p:txBody>
      </p:sp>
      <p:sp>
        <p:nvSpPr>
          <p:cNvPr id="4115" name="40 CuadroTexto"/>
          <p:cNvSpPr txBox="1">
            <a:spLocks noChangeArrowheads="1"/>
          </p:cNvSpPr>
          <p:nvPr/>
        </p:nvSpPr>
        <p:spPr bwMode="auto">
          <a:xfrm>
            <a:off x="3071802" y="6072206"/>
            <a:ext cx="785818" cy="523220"/>
          </a:xfrm>
          <a:prstGeom prst="rect">
            <a:avLst/>
          </a:prstGeom>
          <a:noFill/>
          <a:ln w="9525">
            <a:solidFill>
              <a:srgbClr val="7030A0"/>
            </a:solidFill>
            <a:miter lim="800000"/>
            <a:headEnd/>
            <a:tailEnd/>
          </a:ln>
        </p:spPr>
        <p:txBody>
          <a:bodyPr wrap="square">
            <a:spAutoFit/>
          </a:bodyPr>
          <a:lstStyle/>
          <a:p>
            <a:pPr algn="ctr"/>
            <a:r>
              <a:rPr lang="es-ES" sz="1400" dirty="0" smtClean="0"/>
              <a:t>Mueble</a:t>
            </a:r>
          </a:p>
          <a:p>
            <a:pPr algn="ctr"/>
            <a:r>
              <a:rPr lang="es-ES" sz="1400" dirty="0" smtClean="0"/>
              <a:t>11</a:t>
            </a:r>
            <a:endParaRPr lang="es-ES" sz="1400" dirty="0"/>
          </a:p>
        </p:txBody>
      </p:sp>
      <p:pic>
        <p:nvPicPr>
          <p:cNvPr id="4127" name="Picture 31" descr="https://encrypted-tbn1.gstatic.com/images?q=tbn:ANd9GcRYgejO-4HkQJuZ-5D8CxRozt1El6pNZFuJvFDjPVQmDjYytKt2"/>
          <p:cNvPicPr>
            <a:picLocks noChangeAspect="1" noChangeArrowheads="1"/>
          </p:cNvPicPr>
          <p:nvPr/>
        </p:nvPicPr>
        <p:blipFill>
          <a:blip r:embed="rId2"/>
          <a:srcRect/>
          <a:stretch>
            <a:fillRect/>
          </a:stretch>
        </p:blipFill>
        <p:spPr bwMode="auto">
          <a:xfrm>
            <a:off x="8001024" y="6000768"/>
            <a:ext cx="571504" cy="571504"/>
          </a:xfrm>
          <a:prstGeom prst="rect">
            <a:avLst/>
          </a:prstGeom>
          <a:noFill/>
        </p:spPr>
      </p:pic>
      <p:sp>
        <p:nvSpPr>
          <p:cNvPr id="20" name="37 CuadroTexto"/>
          <p:cNvSpPr txBox="1">
            <a:spLocks noChangeArrowheads="1"/>
          </p:cNvSpPr>
          <p:nvPr/>
        </p:nvSpPr>
        <p:spPr bwMode="auto">
          <a:xfrm>
            <a:off x="785786" y="5929330"/>
            <a:ext cx="571504" cy="646331"/>
          </a:xfrm>
          <a:prstGeom prst="rect">
            <a:avLst/>
          </a:prstGeom>
          <a:noFill/>
          <a:ln w="9525">
            <a:solidFill>
              <a:srgbClr val="7030A0"/>
            </a:solidFill>
            <a:miter lim="800000"/>
            <a:headEnd/>
            <a:tailEnd/>
          </a:ln>
        </p:spPr>
        <p:txBody>
          <a:bodyPr wrap="square">
            <a:spAutoFit/>
          </a:bodyPr>
          <a:lstStyle/>
          <a:p>
            <a:pPr algn="ctr"/>
            <a:endParaRPr lang="es-ES" sz="1200" dirty="0" smtClean="0"/>
          </a:p>
          <a:p>
            <a:pPr algn="ctr"/>
            <a:r>
              <a:rPr lang="es-ES" sz="1200" dirty="0" smtClean="0"/>
              <a:t>9</a:t>
            </a:r>
          </a:p>
          <a:p>
            <a:pPr algn="ctr"/>
            <a:r>
              <a:rPr lang="es-ES" sz="1200" dirty="0" smtClean="0"/>
              <a:t> </a:t>
            </a:r>
            <a:r>
              <a:rPr lang="es-ES" sz="1200" dirty="0" err="1" smtClean="0"/>
              <a:t>dch</a:t>
            </a:r>
            <a:endParaRPr lang="es-ES" sz="1200" dirty="0"/>
          </a:p>
        </p:txBody>
      </p:sp>
      <p:sp>
        <p:nvSpPr>
          <p:cNvPr id="21" name="20 CuadroTexto"/>
          <p:cNvSpPr txBox="1"/>
          <p:nvPr/>
        </p:nvSpPr>
        <p:spPr>
          <a:xfrm>
            <a:off x="142844" y="5857892"/>
            <a:ext cx="1285884" cy="261610"/>
          </a:xfrm>
          <a:prstGeom prst="rect">
            <a:avLst/>
          </a:prstGeom>
          <a:noFill/>
        </p:spPr>
        <p:txBody>
          <a:bodyPr wrap="square" rtlCol="0">
            <a:spAutoFit/>
          </a:bodyPr>
          <a:lstStyle/>
          <a:p>
            <a:pPr algn="ctr"/>
            <a:r>
              <a:rPr lang="es-ES" sz="1100" b="1" dirty="0" smtClean="0"/>
              <a:t>CAJONERAS</a:t>
            </a:r>
            <a:endParaRPr lang="es-ES" sz="1100" b="1" dirty="0"/>
          </a:p>
        </p:txBody>
      </p:sp>
      <p:sp>
        <p:nvSpPr>
          <p:cNvPr id="22" name="37 CuadroTexto"/>
          <p:cNvSpPr txBox="1">
            <a:spLocks noChangeArrowheads="1"/>
          </p:cNvSpPr>
          <p:nvPr/>
        </p:nvSpPr>
        <p:spPr bwMode="auto">
          <a:xfrm>
            <a:off x="2071670" y="5929330"/>
            <a:ext cx="571504" cy="646331"/>
          </a:xfrm>
          <a:prstGeom prst="rect">
            <a:avLst/>
          </a:prstGeom>
          <a:noFill/>
          <a:ln w="9525">
            <a:solidFill>
              <a:srgbClr val="7030A0"/>
            </a:solidFill>
            <a:miter lim="800000"/>
            <a:headEnd/>
            <a:tailEnd/>
          </a:ln>
        </p:spPr>
        <p:txBody>
          <a:bodyPr wrap="square">
            <a:spAutoFit/>
          </a:bodyPr>
          <a:lstStyle/>
          <a:p>
            <a:pPr algn="ctr"/>
            <a:endParaRPr lang="es-ES" sz="1200" dirty="0"/>
          </a:p>
          <a:p>
            <a:pPr algn="ctr"/>
            <a:r>
              <a:rPr lang="es-ES" sz="1200" dirty="0" smtClean="0"/>
              <a:t>10</a:t>
            </a:r>
          </a:p>
          <a:p>
            <a:pPr algn="ctr"/>
            <a:r>
              <a:rPr lang="es-ES" sz="1200" dirty="0" smtClean="0"/>
              <a:t> </a:t>
            </a:r>
            <a:r>
              <a:rPr lang="es-ES" sz="1200" dirty="0" err="1" smtClean="0"/>
              <a:t>dch</a:t>
            </a:r>
            <a:r>
              <a:rPr lang="es-ES" sz="1200" dirty="0" smtClean="0"/>
              <a:t>.</a:t>
            </a:r>
            <a:endParaRPr lang="es-ES" sz="1200" dirty="0"/>
          </a:p>
        </p:txBody>
      </p:sp>
      <p:sp>
        <p:nvSpPr>
          <p:cNvPr id="23" name="37 CuadroTexto"/>
          <p:cNvSpPr txBox="1">
            <a:spLocks noChangeArrowheads="1"/>
          </p:cNvSpPr>
          <p:nvPr/>
        </p:nvSpPr>
        <p:spPr bwMode="auto">
          <a:xfrm>
            <a:off x="1500166" y="5929331"/>
            <a:ext cx="571504" cy="646331"/>
          </a:xfrm>
          <a:prstGeom prst="rect">
            <a:avLst/>
          </a:prstGeom>
          <a:noFill/>
          <a:ln w="9525">
            <a:solidFill>
              <a:srgbClr val="7030A0"/>
            </a:solidFill>
            <a:miter lim="800000"/>
            <a:headEnd/>
            <a:tailEnd/>
          </a:ln>
        </p:spPr>
        <p:txBody>
          <a:bodyPr wrap="square">
            <a:spAutoFit/>
          </a:bodyPr>
          <a:lstStyle/>
          <a:p>
            <a:pPr algn="ctr"/>
            <a:endParaRPr lang="es-ES" sz="1200" dirty="0"/>
          </a:p>
          <a:p>
            <a:pPr algn="ctr"/>
            <a:r>
              <a:rPr lang="es-ES" sz="1200" dirty="0" smtClean="0"/>
              <a:t>10 </a:t>
            </a:r>
            <a:r>
              <a:rPr lang="es-ES" sz="1200" dirty="0" err="1" smtClean="0"/>
              <a:t>izq</a:t>
            </a:r>
            <a:endParaRPr lang="es-ES" sz="1200" dirty="0"/>
          </a:p>
        </p:txBody>
      </p:sp>
      <p:sp>
        <p:nvSpPr>
          <p:cNvPr id="24" name="23 CuadroTexto"/>
          <p:cNvSpPr txBox="1"/>
          <p:nvPr/>
        </p:nvSpPr>
        <p:spPr>
          <a:xfrm>
            <a:off x="1571604" y="5857892"/>
            <a:ext cx="1071570" cy="261610"/>
          </a:xfrm>
          <a:prstGeom prst="rect">
            <a:avLst/>
          </a:prstGeom>
          <a:noFill/>
        </p:spPr>
        <p:txBody>
          <a:bodyPr wrap="square" rtlCol="0">
            <a:spAutoFit/>
          </a:bodyPr>
          <a:lstStyle/>
          <a:p>
            <a:pPr algn="ctr"/>
            <a:r>
              <a:rPr lang="es-ES" sz="1100" b="1" dirty="0" smtClean="0"/>
              <a:t>CAJONERAS</a:t>
            </a:r>
            <a:endParaRPr lang="es-ES" sz="1100" b="1" dirty="0"/>
          </a:p>
        </p:txBody>
      </p:sp>
      <p:sp>
        <p:nvSpPr>
          <p:cNvPr id="25" name="40 CuadroTexto"/>
          <p:cNvSpPr txBox="1">
            <a:spLocks noChangeArrowheads="1"/>
          </p:cNvSpPr>
          <p:nvPr/>
        </p:nvSpPr>
        <p:spPr bwMode="auto">
          <a:xfrm>
            <a:off x="3857620" y="6072206"/>
            <a:ext cx="785818" cy="523220"/>
          </a:xfrm>
          <a:prstGeom prst="rect">
            <a:avLst/>
          </a:prstGeom>
          <a:noFill/>
          <a:ln w="9525">
            <a:solidFill>
              <a:srgbClr val="7030A0"/>
            </a:solidFill>
            <a:miter lim="800000"/>
            <a:headEnd/>
            <a:tailEnd/>
          </a:ln>
        </p:spPr>
        <p:txBody>
          <a:bodyPr wrap="square">
            <a:spAutoFit/>
          </a:bodyPr>
          <a:lstStyle/>
          <a:p>
            <a:pPr algn="ctr"/>
            <a:r>
              <a:rPr lang="es-ES" sz="1400" dirty="0" smtClean="0"/>
              <a:t>Mueble</a:t>
            </a:r>
          </a:p>
          <a:p>
            <a:pPr algn="ctr"/>
            <a:r>
              <a:rPr lang="es-ES" sz="1400" dirty="0" smtClean="0"/>
              <a:t>12</a:t>
            </a:r>
            <a:endParaRPr lang="es-ES" sz="1400" dirty="0"/>
          </a:p>
        </p:txBody>
      </p:sp>
      <p:sp>
        <p:nvSpPr>
          <p:cNvPr id="26" name="43 CuadroTexto"/>
          <p:cNvSpPr txBox="1">
            <a:spLocks noChangeArrowheads="1"/>
          </p:cNvSpPr>
          <p:nvPr/>
        </p:nvSpPr>
        <p:spPr bwMode="auto">
          <a:xfrm>
            <a:off x="6429388" y="6072206"/>
            <a:ext cx="785812" cy="523220"/>
          </a:xfrm>
          <a:prstGeom prst="rect">
            <a:avLst/>
          </a:prstGeom>
          <a:noFill/>
          <a:ln w="9525">
            <a:solidFill>
              <a:srgbClr val="7030A0"/>
            </a:solidFill>
            <a:miter lim="800000"/>
            <a:headEnd/>
            <a:tailEnd/>
          </a:ln>
        </p:spPr>
        <p:txBody>
          <a:bodyPr wrap="square">
            <a:spAutoFit/>
          </a:bodyPr>
          <a:lstStyle/>
          <a:p>
            <a:pPr algn="ctr"/>
            <a:r>
              <a:rPr lang="es-ES" sz="1400" dirty="0"/>
              <a:t>Mueble</a:t>
            </a:r>
          </a:p>
          <a:p>
            <a:pPr algn="ctr"/>
            <a:r>
              <a:rPr lang="es-ES" sz="1400" dirty="0"/>
              <a:t>15</a:t>
            </a:r>
          </a:p>
        </p:txBody>
      </p:sp>
      <p:sp>
        <p:nvSpPr>
          <p:cNvPr id="27" name="42 CuadroTexto"/>
          <p:cNvSpPr txBox="1">
            <a:spLocks noChangeArrowheads="1"/>
          </p:cNvSpPr>
          <p:nvPr/>
        </p:nvSpPr>
        <p:spPr bwMode="auto">
          <a:xfrm>
            <a:off x="5572132" y="6143644"/>
            <a:ext cx="857256" cy="461665"/>
          </a:xfrm>
          <a:prstGeom prst="rect">
            <a:avLst/>
          </a:prstGeom>
          <a:noFill/>
          <a:ln w="9525">
            <a:solidFill>
              <a:srgbClr val="7030A0"/>
            </a:solidFill>
            <a:miter lim="800000"/>
            <a:headEnd/>
            <a:tailEnd/>
          </a:ln>
        </p:spPr>
        <p:txBody>
          <a:bodyPr wrap="square">
            <a:spAutoFit/>
          </a:bodyPr>
          <a:lstStyle/>
          <a:p>
            <a:pPr algn="ctr"/>
            <a:r>
              <a:rPr lang="es-ES" sz="1200" dirty="0" smtClean="0"/>
              <a:t>Armario</a:t>
            </a:r>
          </a:p>
          <a:p>
            <a:pPr algn="ctr"/>
            <a:r>
              <a:rPr lang="es-ES" sz="1200" dirty="0" smtClean="0"/>
              <a:t>14</a:t>
            </a:r>
            <a:endParaRPr lang="es-ES" sz="1200" dirty="0"/>
          </a:p>
        </p:txBody>
      </p:sp>
      <p:pic>
        <p:nvPicPr>
          <p:cNvPr id="28" name="Picture 5"/>
          <p:cNvPicPr>
            <a:picLocks noChangeAspect="1" noChangeArrowheads="1"/>
          </p:cNvPicPr>
          <p:nvPr/>
        </p:nvPicPr>
        <p:blipFill>
          <a:blip r:embed="rId3"/>
          <a:srcRect/>
          <a:stretch>
            <a:fillRect/>
          </a:stretch>
        </p:blipFill>
        <p:spPr bwMode="auto">
          <a:xfrm>
            <a:off x="428596" y="214290"/>
            <a:ext cx="8358214" cy="5376353"/>
          </a:xfrm>
          <a:prstGeom prst="rect">
            <a:avLst/>
          </a:prstGeom>
          <a:noFill/>
          <a:ln w="9525">
            <a:noFill/>
            <a:miter lim="800000"/>
            <a:headEnd/>
            <a:tailEnd/>
          </a:ln>
        </p:spPr>
      </p:pic>
      <p:sp>
        <p:nvSpPr>
          <p:cNvPr id="29" name="28 Flecha abajo"/>
          <p:cNvSpPr/>
          <p:nvPr/>
        </p:nvSpPr>
        <p:spPr>
          <a:xfrm rot="2394301">
            <a:off x="6684268" y="4541983"/>
            <a:ext cx="247303" cy="1552547"/>
          </a:xfrm>
          <a:prstGeom prst="downArrow">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angle 4"/>
          <p:cNvSpPr txBox="1">
            <a:spLocks noChangeArrowheads="1"/>
          </p:cNvSpPr>
          <p:nvPr/>
        </p:nvSpPr>
        <p:spPr>
          <a:xfrm>
            <a:off x="928662" y="571480"/>
            <a:ext cx="2643238" cy="42862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12700">
            <a:solidFill>
              <a:srgbClr val="800000"/>
            </a:solidFill>
          </a:ln>
        </p:spPr>
        <p:txBody>
          <a:bodyPr/>
          <a:lstStyle/>
          <a:p>
            <a:pPr marL="342900" marR="0" lvl="0" indent="-342900" algn="ctr" defTabSz="914400" rtl="0" eaLnBrk="1" fontAlgn="base" latinLnBrk="0" hangingPunct="1">
              <a:lnSpc>
                <a:spcPct val="90000"/>
              </a:lnSpc>
              <a:spcBef>
                <a:spcPct val="20000"/>
              </a:spcBef>
              <a:spcAft>
                <a:spcPct val="0"/>
              </a:spcAft>
              <a:buClrTx/>
              <a:buSzTx/>
              <a:tabLst/>
              <a:defRPr/>
            </a:pPr>
            <a:r>
              <a:rPr kumimoji="0" lang="es-ES" sz="2400" b="1" i="0" u="none" strike="noStrike" kern="0" cap="none" spc="0" normalizeH="0" baseline="0" noProof="0" dirty="0" smtClean="0">
                <a:ln>
                  <a:noFill/>
                </a:ln>
                <a:solidFill>
                  <a:schemeClr val="tx1"/>
                </a:solidFill>
                <a:effectLst/>
                <a:uLnTx/>
                <a:uFillTx/>
                <a:latin typeface="+mn-lt"/>
                <a:ea typeface="+mn-ea"/>
                <a:cs typeface="+mn-cs"/>
              </a:rPr>
              <a:t>curso 2001-2002</a:t>
            </a:r>
          </a:p>
        </p:txBody>
      </p:sp>
      <p:pic>
        <p:nvPicPr>
          <p:cNvPr id="30" name="Picture 6"/>
          <p:cNvPicPr>
            <a:picLocks noChangeAspect="1" noChangeArrowheads="1"/>
          </p:cNvPicPr>
          <p:nvPr/>
        </p:nvPicPr>
        <p:blipFill>
          <a:blip r:embed="rId4" cstate="print"/>
          <a:srcRect/>
          <a:stretch>
            <a:fillRect/>
          </a:stretch>
        </p:blipFill>
        <p:spPr bwMode="auto">
          <a:xfrm>
            <a:off x="0" y="-69522"/>
            <a:ext cx="4429124" cy="6927522"/>
          </a:xfrm>
          <a:prstGeom prst="rect">
            <a:avLst/>
          </a:prstGeom>
          <a:noFill/>
          <a:ln w="9525">
            <a:noFill/>
            <a:miter lim="800000"/>
            <a:headEnd/>
            <a:tailEnd/>
          </a:ln>
        </p:spPr>
      </p:pic>
      <p:pic>
        <p:nvPicPr>
          <p:cNvPr id="35" name="34 Imagen" descr="armario interior.png"/>
          <p:cNvPicPr>
            <a:picLocks noChangeAspect="1"/>
          </p:cNvPicPr>
          <p:nvPr/>
        </p:nvPicPr>
        <p:blipFill>
          <a:blip r:embed="rId5" cstate="print"/>
          <a:stretch>
            <a:fillRect/>
          </a:stretch>
        </p:blipFill>
        <p:spPr>
          <a:xfrm>
            <a:off x="4429124" y="0"/>
            <a:ext cx="4714876" cy="6981596"/>
          </a:xfrm>
          <a:prstGeom prst="rect">
            <a:avLst/>
          </a:prstGeom>
          <a:ln w="25400">
            <a:solidFill>
              <a:schemeClr val="bg1"/>
            </a:solidFill>
          </a:ln>
        </p:spPr>
      </p:pic>
      <p:pic>
        <p:nvPicPr>
          <p:cNvPr id="31" name="30 Imagen" descr="Sin título.png"/>
          <p:cNvPicPr>
            <a:picLocks noChangeAspect="1"/>
          </p:cNvPicPr>
          <p:nvPr/>
        </p:nvPicPr>
        <p:blipFill>
          <a:blip r:embed="rId6" cstate="print"/>
          <a:stretch>
            <a:fillRect/>
          </a:stretch>
        </p:blipFill>
        <p:spPr>
          <a:xfrm>
            <a:off x="1214414" y="0"/>
            <a:ext cx="6459196" cy="6858000"/>
          </a:xfrm>
          <a:prstGeom prst="rect">
            <a:avLst/>
          </a:prstGeom>
          <a:ln w="38100">
            <a:solidFill>
              <a:schemeClr val="bg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txBox="1">
            <a:spLocks noChangeArrowheads="1"/>
          </p:cNvSpPr>
          <p:nvPr/>
        </p:nvSpPr>
        <p:spPr>
          <a:xfrm>
            <a:off x="4929190" y="500042"/>
            <a:ext cx="2643238" cy="42862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12700">
            <a:solidFill>
              <a:srgbClr val="800000"/>
            </a:solidFill>
          </a:ln>
        </p:spPr>
        <p:txBody>
          <a:bodyPr/>
          <a:lstStyle/>
          <a:p>
            <a:pPr marL="342900" marR="0" lvl="0" indent="-342900" algn="ctr" defTabSz="914400" rtl="0" eaLnBrk="1" fontAlgn="base" latinLnBrk="0" hangingPunct="1">
              <a:lnSpc>
                <a:spcPct val="90000"/>
              </a:lnSpc>
              <a:spcBef>
                <a:spcPct val="20000"/>
              </a:spcBef>
              <a:spcAft>
                <a:spcPct val="0"/>
              </a:spcAft>
              <a:buClrTx/>
              <a:buSzTx/>
              <a:tabLst/>
              <a:defRPr/>
            </a:pPr>
            <a:r>
              <a:rPr kumimoji="0" lang="es-ES" sz="2400" b="1" i="0" u="none" strike="noStrike" kern="0" cap="none" spc="0" normalizeH="0" baseline="0" noProof="0" dirty="0" smtClean="0">
                <a:ln>
                  <a:noFill/>
                </a:ln>
                <a:solidFill>
                  <a:schemeClr val="tx1"/>
                </a:solidFill>
                <a:effectLst/>
                <a:uLnTx/>
                <a:uFillTx/>
                <a:latin typeface="+mn-lt"/>
                <a:ea typeface="+mn-ea"/>
                <a:cs typeface="+mn-cs"/>
              </a:rPr>
              <a:t>curso 2012-2013</a:t>
            </a:r>
          </a:p>
        </p:txBody>
      </p:sp>
      <p:pic>
        <p:nvPicPr>
          <p:cNvPr id="4" name="3 Imagen" descr="IMG_3062.JPG"/>
          <p:cNvPicPr>
            <a:picLocks noChangeAspect="1"/>
          </p:cNvPicPr>
          <p:nvPr/>
        </p:nvPicPr>
        <p:blipFill>
          <a:blip r:embed="rId2" cstate="print"/>
          <a:stretch>
            <a:fillRect/>
          </a:stretch>
        </p:blipFill>
        <p:spPr>
          <a:xfrm>
            <a:off x="1000101" y="0"/>
            <a:ext cx="8143900" cy="5429266"/>
          </a:xfrm>
          <a:prstGeom prst="rect">
            <a:avLst/>
          </a:prstGeom>
        </p:spPr>
      </p:pic>
      <p:pic>
        <p:nvPicPr>
          <p:cNvPr id="5" name="4 Imagen" descr="IMG_3072.JPG"/>
          <p:cNvPicPr>
            <a:picLocks noChangeAspect="1"/>
          </p:cNvPicPr>
          <p:nvPr/>
        </p:nvPicPr>
        <p:blipFill>
          <a:blip r:embed="rId3" cstate="print"/>
          <a:stretch>
            <a:fillRect/>
          </a:stretch>
        </p:blipFill>
        <p:spPr>
          <a:xfrm>
            <a:off x="0" y="1071546"/>
            <a:ext cx="8679681" cy="5786454"/>
          </a:xfrm>
          <a:prstGeom prst="rect">
            <a:avLst/>
          </a:prstGeom>
          <a:ln w="41275">
            <a:solidFill>
              <a:schemeClr val="bg1"/>
            </a:solidFill>
          </a:ln>
        </p:spPr>
      </p:pic>
      <p:sp>
        <p:nvSpPr>
          <p:cNvPr id="7" name="Rectangle 4"/>
          <p:cNvSpPr txBox="1">
            <a:spLocks noChangeArrowheads="1"/>
          </p:cNvSpPr>
          <p:nvPr/>
        </p:nvSpPr>
        <p:spPr>
          <a:xfrm>
            <a:off x="500034" y="1643050"/>
            <a:ext cx="2643238" cy="42862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12700">
            <a:solidFill>
              <a:srgbClr val="800000"/>
            </a:solidFill>
          </a:ln>
        </p:spPr>
        <p:txBody>
          <a:bodyPr/>
          <a:lstStyle/>
          <a:p>
            <a:pPr marL="342900" marR="0" lvl="0" indent="-342900" algn="ctr" defTabSz="914400" rtl="0" eaLnBrk="1" fontAlgn="base" latinLnBrk="0" hangingPunct="1">
              <a:lnSpc>
                <a:spcPct val="90000"/>
              </a:lnSpc>
              <a:spcBef>
                <a:spcPct val="20000"/>
              </a:spcBef>
              <a:spcAft>
                <a:spcPct val="0"/>
              </a:spcAft>
              <a:buClrTx/>
              <a:buSzTx/>
              <a:tabLst/>
              <a:defRPr/>
            </a:pPr>
            <a:r>
              <a:rPr kumimoji="0" lang="es-ES" sz="2400" b="1" i="0" u="none" strike="noStrike" kern="0" cap="none" spc="0" normalizeH="0" baseline="0" noProof="0" dirty="0" smtClean="0">
                <a:ln>
                  <a:noFill/>
                </a:ln>
                <a:solidFill>
                  <a:schemeClr val="tx1"/>
                </a:solidFill>
                <a:effectLst/>
                <a:uLnTx/>
                <a:uFillTx/>
                <a:latin typeface="+mn-lt"/>
                <a:ea typeface="+mn-ea"/>
                <a:cs typeface="+mn-cs"/>
              </a:rPr>
              <a:t>curso 2012-2013</a:t>
            </a:r>
          </a:p>
        </p:txBody>
      </p:sp>
      <p:sp>
        <p:nvSpPr>
          <p:cNvPr id="6" name="5 CuadroTexto"/>
          <p:cNvSpPr txBox="1"/>
          <p:nvPr/>
        </p:nvSpPr>
        <p:spPr>
          <a:xfrm>
            <a:off x="7429520" y="5643578"/>
            <a:ext cx="1357322" cy="523220"/>
          </a:xfrm>
          <a:prstGeom prst="rect">
            <a:avLst/>
          </a:prstGeom>
          <a:blipFill>
            <a:blip r:embed="rId4"/>
            <a:tile tx="0" ty="0" sx="100000" sy="100000" flip="none" algn="tl"/>
          </a:blipFill>
          <a:ln>
            <a:solidFill>
              <a:srgbClr val="7030A0"/>
            </a:solidFill>
          </a:ln>
        </p:spPr>
        <p:txBody>
          <a:bodyPr vert="horz" wrap="square">
            <a:spAutoFit/>
          </a:bodyPr>
          <a:lstStyle/>
          <a:p>
            <a:pPr algn="ctr">
              <a:defRPr/>
            </a:pPr>
            <a:r>
              <a:rPr lang="es-ES" sz="1400" dirty="0" smtClean="0"/>
              <a:t>Descubriendo el armario</a:t>
            </a:r>
          </a:p>
        </p:txBody>
      </p:sp>
      <p:pic>
        <p:nvPicPr>
          <p:cNvPr id="9" name="8 Imagen" descr="1 (15).JPG"/>
          <p:cNvPicPr>
            <a:picLocks noChangeAspect="1"/>
          </p:cNvPicPr>
          <p:nvPr/>
        </p:nvPicPr>
        <p:blipFill>
          <a:blip r:embed="rId5" cstate="print"/>
          <a:stretch>
            <a:fillRect/>
          </a:stretch>
        </p:blipFill>
        <p:spPr>
          <a:xfrm>
            <a:off x="5072066" y="0"/>
            <a:ext cx="4071934" cy="27146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1 (16).JPG"/>
          <p:cNvPicPr>
            <a:picLocks noChangeAspect="1"/>
          </p:cNvPicPr>
          <p:nvPr/>
        </p:nvPicPr>
        <p:blipFill>
          <a:blip r:embed="rId2" cstate="print"/>
          <a:stretch>
            <a:fillRect/>
          </a:stretch>
        </p:blipFill>
        <p:spPr>
          <a:xfrm>
            <a:off x="0" y="762000"/>
            <a:ext cx="9144000" cy="6096000"/>
          </a:xfrm>
          <a:prstGeom prst="rect">
            <a:avLst/>
          </a:prstGeom>
        </p:spPr>
      </p:pic>
      <p:pic>
        <p:nvPicPr>
          <p:cNvPr id="6" name="5 Imagen" descr="museete (4).JPG"/>
          <p:cNvPicPr>
            <a:picLocks noChangeAspect="1"/>
          </p:cNvPicPr>
          <p:nvPr/>
        </p:nvPicPr>
        <p:blipFill>
          <a:blip r:embed="rId3" cstate="print"/>
          <a:stretch>
            <a:fillRect/>
          </a:stretch>
        </p:blipFill>
        <p:spPr>
          <a:xfrm>
            <a:off x="4572000" y="0"/>
            <a:ext cx="4572000" cy="6858000"/>
          </a:xfrm>
          <a:prstGeom prst="rect">
            <a:avLst/>
          </a:prstGeom>
        </p:spPr>
      </p:pic>
      <p:pic>
        <p:nvPicPr>
          <p:cNvPr id="3" name="2 Imagen" descr="1 (10).JPG"/>
          <p:cNvPicPr>
            <a:picLocks noChangeAspect="1"/>
          </p:cNvPicPr>
          <p:nvPr/>
        </p:nvPicPr>
        <p:blipFill>
          <a:blip r:embed="rId4" cstate="print"/>
          <a:stretch>
            <a:fillRect/>
          </a:stretch>
        </p:blipFill>
        <p:spPr>
          <a:xfrm>
            <a:off x="0" y="0"/>
            <a:ext cx="4572000" cy="6858000"/>
          </a:xfrm>
          <a:prstGeom prst="rect">
            <a:avLst/>
          </a:prstGeom>
        </p:spPr>
      </p:pic>
      <p:sp>
        <p:nvSpPr>
          <p:cNvPr id="4" name="Rectangle 4"/>
          <p:cNvSpPr txBox="1">
            <a:spLocks noChangeArrowheads="1"/>
          </p:cNvSpPr>
          <p:nvPr/>
        </p:nvSpPr>
        <p:spPr>
          <a:xfrm>
            <a:off x="3428992" y="142852"/>
            <a:ext cx="2643238" cy="42862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12700">
            <a:solidFill>
              <a:srgbClr val="800000"/>
            </a:solidFill>
          </a:ln>
        </p:spPr>
        <p:txBody>
          <a:bodyPr/>
          <a:lstStyle/>
          <a:p>
            <a:pPr marL="342900" marR="0" lvl="0" indent="-342900" algn="ctr" defTabSz="914400" rtl="0" eaLnBrk="1" fontAlgn="base" latinLnBrk="0" hangingPunct="1">
              <a:lnSpc>
                <a:spcPct val="90000"/>
              </a:lnSpc>
              <a:spcBef>
                <a:spcPct val="20000"/>
              </a:spcBef>
              <a:spcAft>
                <a:spcPct val="0"/>
              </a:spcAft>
              <a:buClrTx/>
              <a:buSzTx/>
              <a:tabLst/>
              <a:defRPr/>
            </a:pPr>
            <a:r>
              <a:rPr kumimoji="0" lang="es-ES" sz="2400" b="1" i="0" u="none" strike="noStrike" kern="0" cap="none" spc="0" normalizeH="0" baseline="0" noProof="0" dirty="0" smtClean="0">
                <a:ln>
                  <a:noFill/>
                </a:ln>
                <a:solidFill>
                  <a:schemeClr val="tx1"/>
                </a:solidFill>
                <a:effectLst/>
                <a:uLnTx/>
                <a:uFillTx/>
                <a:latin typeface="+mn-lt"/>
                <a:ea typeface="+mn-ea"/>
                <a:cs typeface="+mn-cs"/>
              </a:rPr>
              <a:t>curso 2012-2013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IMG_7697.JPG"/>
          <p:cNvPicPr>
            <a:picLocks noChangeAspect="1"/>
          </p:cNvPicPr>
          <p:nvPr/>
        </p:nvPicPr>
        <p:blipFill>
          <a:blip r:embed="rId2" cstate="print"/>
          <a:stretch>
            <a:fillRect/>
          </a:stretch>
        </p:blipFill>
        <p:spPr>
          <a:xfrm>
            <a:off x="0" y="762000"/>
            <a:ext cx="9144000" cy="6096000"/>
          </a:xfrm>
          <a:prstGeom prst="rect">
            <a:avLst/>
          </a:prstGeom>
        </p:spPr>
      </p:pic>
      <p:pic>
        <p:nvPicPr>
          <p:cNvPr id="4" name="3 Imagen" descr="IMG_7695.JPG"/>
          <p:cNvPicPr>
            <a:picLocks noChangeAspect="1"/>
          </p:cNvPicPr>
          <p:nvPr/>
        </p:nvPicPr>
        <p:blipFill>
          <a:blip r:embed="rId3" cstate="print"/>
          <a:stretch>
            <a:fillRect/>
          </a:stretch>
        </p:blipFill>
        <p:spPr>
          <a:xfrm>
            <a:off x="0" y="0"/>
            <a:ext cx="5857884" cy="3905256"/>
          </a:xfrm>
          <a:prstGeom prst="rect">
            <a:avLst/>
          </a:prstGeom>
        </p:spPr>
      </p:pic>
      <p:pic>
        <p:nvPicPr>
          <p:cNvPr id="5" name="4 Imagen" descr="IMG_7701.JPG"/>
          <p:cNvPicPr>
            <a:picLocks noChangeAspect="1"/>
          </p:cNvPicPr>
          <p:nvPr/>
        </p:nvPicPr>
        <p:blipFill>
          <a:blip r:embed="rId4" cstate="print"/>
          <a:stretch>
            <a:fillRect/>
          </a:stretch>
        </p:blipFill>
        <p:spPr>
          <a:xfrm>
            <a:off x="428596" y="642918"/>
            <a:ext cx="8358182" cy="5572121"/>
          </a:xfrm>
          <a:prstGeom prst="rect">
            <a:avLst/>
          </a:prstGeom>
          <a:ln w="38100">
            <a:solidFill>
              <a:schemeClr val="bg1"/>
            </a:solidFill>
          </a:ln>
        </p:spPr>
      </p:pic>
      <p:sp>
        <p:nvSpPr>
          <p:cNvPr id="6" name="Rectangle 4"/>
          <p:cNvSpPr txBox="1">
            <a:spLocks noChangeArrowheads="1"/>
          </p:cNvSpPr>
          <p:nvPr/>
        </p:nvSpPr>
        <p:spPr>
          <a:xfrm>
            <a:off x="6215074" y="142852"/>
            <a:ext cx="2643206" cy="357190"/>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12700">
            <a:solidFill>
              <a:srgbClr val="800000"/>
            </a:solidFill>
          </a:ln>
        </p:spPr>
        <p:txBody>
          <a:bodyPr/>
          <a:lstStyle/>
          <a:p>
            <a:pPr marL="342900" marR="0" lvl="0" indent="-342900" algn="ctr" defTabSz="914400" rtl="0" eaLnBrk="1" fontAlgn="base" latinLnBrk="0" hangingPunct="1">
              <a:lnSpc>
                <a:spcPct val="90000"/>
              </a:lnSpc>
              <a:spcBef>
                <a:spcPct val="20000"/>
              </a:spcBef>
              <a:spcAft>
                <a:spcPct val="0"/>
              </a:spcAft>
              <a:buClrTx/>
              <a:buSzTx/>
              <a:tabLst/>
              <a:defRPr/>
            </a:pPr>
            <a:r>
              <a:rPr kumimoji="0" lang="es-ES" sz="2400" b="1" i="0" u="none" strike="noStrike" kern="0" cap="none" spc="0" normalizeH="0" baseline="0" noProof="0" dirty="0" smtClean="0">
                <a:ln>
                  <a:noFill/>
                </a:ln>
                <a:solidFill>
                  <a:schemeClr val="tx1"/>
                </a:solidFill>
                <a:effectLst/>
                <a:uLnTx/>
                <a:uFillTx/>
                <a:latin typeface="+mn-lt"/>
                <a:ea typeface="+mn-ea"/>
                <a:cs typeface="+mn-cs"/>
              </a:rPr>
              <a:t>curso 2014-2015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museete (15).JPG"/>
          <p:cNvPicPr>
            <a:picLocks noChangeAspect="1"/>
          </p:cNvPicPr>
          <p:nvPr/>
        </p:nvPicPr>
        <p:blipFill>
          <a:blip r:embed="rId2" cstate="print"/>
          <a:stretch>
            <a:fillRect/>
          </a:stretch>
        </p:blipFill>
        <p:spPr>
          <a:xfrm>
            <a:off x="0" y="0"/>
            <a:ext cx="9144000" cy="6096000"/>
          </a:xfrm>
          <a:prstGeom prst="rect">
            <a:avLst/>
          </a:prstGeom>
        </p:spPr>
      </p:pic>
      <p:pic>
        <p:nvPicPr>
          <p:cNvPr id="9" name="8 Imagen" descr="museete (17).JPG"/>
          <p:cNvPicPr>
            <a:picLocks noChangeAspect="1"/>
          </p:cNvPicPr>
          <p:nvPr/>
        </p:nvPicPr>
        <p:blipFill>
          <a:blip r:embed="rId3" cstate="print"/>
          <a:stretch>
            <a:fillRect/>
          </a:stretch>
        </p:blipFill>
        <p:spPr>
          <a:xfrm>
            <a:off x="0" y="762000"/>
            <a:ext cx="9144000" cy="6096000"/>
          </a:xfrm>
          <a:prstGeom prst="rect">
            <a:avLst/>
          </a:prstGeom>
          <a:ln w="28575">
            <a:solidFill>
              <a:schemeClr val="bg1"/>
            </a:solidFill>
          </a:ln>
        </p:spPr>
      </p:pic>
      <p:sp>
        <p:nvSpPr>
          <p:cNvPr id="7" name="Rectangle 4"/>
          <p:cNvSpPr txBox="1">
            <a:spLocks noChangeArrowheads="1"/>
          </p:cNvSpPr>
          <p:nvPr/>
        </p:nvSpPr>
        <p:spPr>
          <a:xfrm>
            <a:off x="6500762" y="5572140"/>
            <a:ext cx="2643238" cy="42862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12700">
            <a:solidFill>
              <a:srgbClr val="800000"/>
            </a:solidFill>
          </a:ln>
        </p:spPr>
        <p:txBody>
          <a:bodyPr/>
          <a:lstStyle/>
          <a:p>
            <a:pPr marL="342900" marR="0" lvl="0" indent="-342900" algn="ctr" defTabSz="914400" rtl="0" eaLnBrk="1" fontAlgn="base" latinLnBrk="0" hangingPunct="1">
              <a:lnSpc>
                <a:spcPct val="90000"/>
              </a:lnSpc>
              <a:spcBef>
                <a:spcPct val="20000"/>
              </a:spcBef>
              <a:spcAft>
                <a:spcPct val="0"/>
              </a:spcAft>
              <a:buClrTx/>
              <a:buSzTx/>
              <a:tabLst/>
              <a:defRPr/>
            </a:pPr>
            <a:r>
              <a:rPr kumimoji="0" lang="es-ES" sz="2400" b="1" i="0" u="none" strike="noStrike" kern="0" cap="none" spc="0" normalizeH="0" baseline="0" noProof="0" dirty="0" smtClean="0">
                <a:ln>
                  <a:noFill/>
                </a:ln>
                <a:solidFill>
                  <a:schemeClr val="tx1"/>
                </a:solidFill>
                <a:effectLst/>
                <a:uLnTx/>
                <a:uFillTx/>
                <a:latin typeface="+mn-lt"/>
                <a:ea typeface="+mn-ea"/>
                <a:cs typeface="+mn-cs"/>
              </a:rPr>
              <a:t>curso 2014-2015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IMG_7678.JPG"/>
          <p:cNvPicPr>
            <a:picLocks noChangeAspect="1"/>
          </p:cNvPicPr>
          <p:nvPr/>
        </p:nvPicPr>
        <p:blipFill>
          <a:blip r:embed="rId2" cstate="print"/>
          <a:stretch>
            <a:fillRect/>
          </a:stretch>
        </p:blipFill>
        <p:spPr>
          <a:xfrm>
            <a:off x="4214810" y="0"/>
            <a:ext cx="7286676" cy="4857784"/>
          </a:xfrm>
          <a:prstGeom prst="rect">
            <a:avLst/>
          </a:prstGeom>
        </p:spPr>
      </p:pic>
      <p:pic>
        <p:nvPicPr>
          <p:cNvPr id="2050" name="Picture 2"/>
          <p:cNvPicPr>
            <a:picLocks noChangeAspect="1" noChangeArrowheads="1"/>
          </p:cNvPicPr>
          <p:nvPr/>
        </p:nvPicPr>
        <p:blipFill>
          <a:blip r:embed="rId3" cstate="print"/>
          <a:srcRect/>
          <a:stretch>
            <a:fillRect/>
          </a:stretch>
        </p:blipFill>
        <p:spPr bwMode="auto">
          <a:xfrm>
            <a:off x="0" y="0"/>
            <a:ext cx="3143239" cy="6150132"/>
          </a:xfrm>
          <a:prstGeom prst="rect">
            <a:avLst/>
          </a:prstGeom>
          <a:noFill/>
          <a:ln w="9525">
            <a:noFill/>
            <a:miter lim="800000"/>
            <a:headEnd/>
            <a:tailEnd/>
          </a:ln>
          <a:effectLst/>
        </p:spPr>
      </p:pic>
      <p:sp>
        <p:nvSpPr>
          <p:cNvPr id="6" name="Rectangle 4"/>
          <p:cNvSpPr txBox="1">
            <a:spLocks noChangeArrowheads="1"/>
          </p:cNvSpPr>
          <p:nvPr/>
        </p:nvSpPr>
        <p:spPr>
          <a:xfrm>
            <a:off x="2786050" y="6215082"/>
            <a:ext cx="2643238" cy="42862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12700">
            <a:solidFill>
              <a:srgbClr val="800000"/>
            </a:solidFill>
          </a:ln>
        </p:spPr>
        <p:txBody>
          <a:bodyPr/>
          <a:lstStyle/>
          <a:p>
            <a:pPr marL="342900" marR="0" lvl="0" indent="-342900" algn="ctr" defTabSz="914400" rtl="0" eaLnBrk="1" fontAlgn="base" latinLnBrk="0" hangingPunct="1">
              <a:lnSpc>
                <a:spcPct val="90000"/>
              </a:lnSpc>
              <a:spcBef>
                <a:spcPct val="20000"/>
              </a:spcBef>
              <a:spcAft>
                <a:spcPct val="0"/>
              </a:spcAft>
              <a:buClrTx/>
              <a:buSzTx/>
              <a:tabLst/>
              <a:defRPr/>
            </a:pPr>
            <a:r>
              <a:rPr kumimoji="0" lang="es-ES" sz="2400" b="1" i="0" u="none" strike="noStrike" kern="0" cap="none" spc="0" normalizeH="0" baseline="0" noProof="0" dirty="0" smtClean="0">
                <a:ln>
                  <a:noFill/>
                </a:ln>
                <a:solidFill>
                  <a:schemeClr val="tx1"/>
                </a:solidFill>
                <a:effectLst/>
                <a:uLnTx/>
                <a:uFillTx/>
                <a:latin typeface="+mn-lt"/>
                <a:ea typeface="+mn-ea"/>
                <a:cs typeface="+mn-cs"/>
              </a:rPr>
              <a:t>curso 2014-2015</a:t>
            </a:r>
          </a:p>
        </p:txBody>
      </p:sp>
      <p:pic>
        <p:nvPicPr>
          <p:cNvPr id="9" name="8 Imagen" descr="IMG_7855.JPG"/>
          <p:cNvPicPr>
            <a:picLocks noChangeAspect="1"/>
          </p:cNvPicPr>
          <p:nvPr/>
        </p:nvPicPr>
        <p:blipFill>
          <a:blip r:embed="rId4" cstate="print"/>
          <a:stretch>
            <a:fillRect/>
          </a:stretch>
        </p:blipFill>
        <p:spPr>
          <a:xfrm>
            <a:off x="0" y="2500307"/>
            <a:ext cx="6536540" cy="4357694"/>
          </a:xfrm>
          <a:prstGeom prst="rect">
            <a:avLst/>
          </a:prstGeom>
        </p:spPr>
      </p:pic>
      <p:pic>
        <p:nvPicPr>
          <p:cNvPr id="8" name="7 Imagen" descr="Acherontia.png"/>
          <p:cNvPicPr>
            <a:picLocks noChangeAspect="1"/>
          </p:cNvPicPr>
          <p:nvPr/>
        </p:nvPicPr>
        <p:blipFill>
          <a:blip r:embed="rId5" cstate="print"/>
          <a:stretch>
            <a:fillRect/>
          </a:stretch>
        </p:blipFill>
        <p:spPr>
          <a:xfrm>
            <a:off x="4929190" y="571480"/>
            <a:ext cx="4409899" cy="51969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4"/>
          <p:cNvSpPr txBox="1">
            <a:spLocks noChangeArrowheads="1"/>
          </p:cNvSpPr>
          <p:nvPr/>
        </p:nvSpPr>
        <p:spPr>
          <a:xfrm>
            <a:off x="857224" y="214290"/>
            <a:ext cx="3357586" cy="714380"/>
          </a:xfrm>
          <a:prstGeom prst="rect">
            <a:avLst/>
          </a:prstGeom>
          <a:ln w="12700">
            <a:solidFill>
              <a:srgbClr val="800000"/>
            </a:solidFill>
          </a:ln>
        </p:spPr>
        <p:txBody>
          <a:bodyPr/>
          <a:lstStyle/>
          <a:p>
            <a:pPr marL="342900" marR="0" lvl="0" indent="-342900" algn="ctr" defTabSz="914400" rtl="0" eaLnBrk="1" fontAlgn="base" latinLnBrk="0" hangingPunct="1">
              <a:lnSpc>
                <a:spcPct val="90000"/>
              </a:lnSpc>
              <a:spcBef>
                <a:spcPct val="20000"/>
              </a:spcBef>
              <a:spcAft>
                <a:spcPct val="0"/>
              </a:spcAft>
              <a:buClrTx/>
              <a:buSzTx/>
              <a:tabLst/>
              <a:defRPr/>
            </a:pPr>
            <a:r>
              <a:rPr kumimoji="0" lang="es-ES" sz="2400" b="1" i="0" u="none" strike="noStrike" kern="0" cap="none" spc="0" normalizeH="0" baseline="0" noProof="0" dirty="0" smtClean="0">
                <a:ln>
                  <a:noFill/>
                </a:ln>
                <a:solidFill>
                  <a:schemeClr val="tx1"/>
                </a:solidFill>
                <a:effectLst/>
                <a:uLnTx/>
                <a:uFillTx/>
                <a:latin typeface="+mn-lt"/>
                <a:ea typeface="+mn-ea"/>
                <a:cs typeface="+mn-cs"/>
              </a:rPr>
              <a:t>Estado del</a:t>
            </a:r>
            <a:r>
              <a:rPr kumimoji="0" lang="es-ES" sz="2400" b="1" i="0" u="none" strike="noStrike" kern="0" cap="none" spc="0" normalizeH="0" noProof="0" dirty="0" smtClean="0">
                <a:ln>
                  <a:noFill/>
                </a:ln>
                <a:solidFill>
                  <a:schemeClr val="tx1"/>
                </a:solidFill>
                <a:effectLst/>
                <a:uLnTx/>
                <a:uFillTx/>
                <a:latin typeface="+mn-lt"/>
                <a:ea typeface="+mn-ea"/>
                <a:cs typeface="+mn-cs"/>
              </a:rPr>
              <a:t> </a:t>
            </a:r>
            <a:r>
              <a:rPr kumimoji="0" lang="es-ES" sz="2400" b="1" i="0" u="none" strike="noStrike" kern="0" cap="none" spc="0" normalizeH="0" baseline="0" noProof="0" dirty="0" smtClean="0">
                <a:ln>
                  <a:noFill/>
                </a:ln>
                <a:solidFill>
                  <a:schemeClr val="tx1"/>
                </a:solidFill>
                <a:effectLst/>
                <a:uLnTx/>
                <a:uFillTx/>
                <a:latin typeface="+mn-lt"/>
                <a:ea typeface="+mn-ea"/>
                <a:cs typeface="+mn-cs"/>
              </a:rPr>
              <a:t>museo 2001-2002</a:t>
            </a:r>
          </a:p>
        </p:txBody>
      </p:sp>
      <p:sp>
        <p:nvSpPr>
          <p:cNvPr id="4099" name="Line 16"/>
          <p:cNvSpPr>
            <a:spLocks noChangeShapeType="1"/>
          </p:cNvSpPr>
          <p:nvPr/>
        </p:nvSpPr>
        <p:spPr bwMode="auto">
          <a:xfrm>
            <a:off x="4500563" y="1989138"/>
            <a:ext cx="0" cy="0"/>
          </a:xfrm>
          <a:prstGeom prst="line">
            <a:avLst/>
          </a:prstGeom>
          <a:noFill/>
          <a:ln w="9525">
            <a:solidFill>
              <a:schemeClr val="tx1"/>
            </a:solidFill>
            <a:round/>
            <a:headEnd/>
            <a:tailEnd/>
          </a:ln>
        </p:spPr>
        <p:txBody>
          <a:bodyPr/>
          <a:lstStyle/>
          <a:p>
            <a:endParaRPr lang="es-ES"/>
          </a:p>
        </p:txBody>
      </p:sp>
      <p:sp>
        <p:nvSpPr>
          <p:cNvPr id="4100" name="Line 18"/>
          <p:cNvSpPr>
            <a:spLocks noChangeShapeType="1"/>
          </p:cNvSpPr>
          <p:nvPr/>
        </p:nvSpPr>
        <p:spPr bwMode="auto">
          <a:xfrm>
            <a:off x="2500298" y="6643710"/>
            <a:ext cx="504825" cy="0"/>
          </a:xfrm>
          <a:prstGeom prst="line">
            <a:avLst/>
          </a:prstGeom>
          <a:noFill/>
          <a:ln w="127000" cmpd="thickThin">
            <a:solidFill>
              <a:srgbClr val="000080"/>
            </a:solidFill>
            <a:round/>
            <a:headEnd/>
            <a:tailEnd/>
          </a:ln>
        </p:spPr>
        <p:txBody>
          <a:bodyPr/>
          <a:lstStyle/>
          <a:p>
            <a:endParaRPr lang="es-ES"/>
          </a:p>
        </p:txBody>
      </p:sp>
      <p:sp>
        <p:nvSpPr>
          <p:cNvPr id="4101" name="Line 21"/>
          <p:cNvSpPr>
            <a:spLocks noChangeShapeType="1"/>
          </p:cNvSpPr>
          <p:nvPr/>
        </p:nvSpPr>
        <p:spPr bwMode="auto">
          <a:xfrm>
            <a:off x="5000628" y="6643710"/>
            <a:ext cx="504825" cy="0"/>
          </a:xfrm>
          <a:prstGeom prst="line">
            <a:avLst/>
          </a:prstGeom>
          <a:noFill/>
          <a:ln w="127000" cmpd="thickThin">
            <a:solidFill>
              <a:srgbClr val="000080"/>
            </a:solidFill>
            <a:round/>
            <a:headEnd/>
            <a:tailEnd/>
          </a:ln>
        </p:spPr>
        <p:txBody>
          <a:bodyPr/>
          <a:lstStyle/>
          <a:p>
            <a:endParaRPr lang="es-ES"/>
          </a:p>
        </p:txBody>
      </p:sp>
      <p:sp>
        <p:nvSpPr>
          <p:cNvPr id="4102" name="Line 23"/>
          <p:cNvSpPr>
            <a:spLocks noChangeShapeType="1"/>
          </p:cNvSpPr>
          <p:nvPr/>
        </p:nvSpPr>
        <p:spPr bwMode="auto">
          <a:xfrm>
            <a:off x="7429520" y="6643710"/>
            <a:ext cx="504825" cy="0"/>
          </a:xfrm>
          <a:prstGeom prst="line">
            <a:avLst/>
          </a:prstGeom>
          <a:noFill/>
          <a:ln w="127000" cmpd="thickThin">
            <a:solidFill>
              <a:srgbClr val="000080"/>
            </a:solidFill>
            <a:round/>
            <a:headEnd/>
            <a:tailEnd/>
          </a:ln>
        </p:spPr>
        <p:txBody>
          <a:bodyPr/>
          <a:lstStyle/>
          <a:p>
            <a:endParaRPr lang="es-ES"/>
          </a:p>
        </p:txBody>
      </p:sp>
      <p:cxnSp>
        <p:nvCxnSpPr>
          <p:cNvPr id="19" name="18 Conector recto"/>
          <p:cNvCxnSpPr/>
          <p:nvPr/>
        </p:nvCxnSpPr>
        <p:spPr>
          <a:xfrm>
            <a:off x="4714875" y="285750"/>
            <a:ext cx="428625" cy="1588"/>
          </a:xfrm>
          <a:prstGeom prst="line">
            <a:avLst/>
          </a:prstGeom>
          <a:ln w="127000" cmpd="thickThi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22 Conector recto"/>
          <p:cNvCxnSpPr/>
          <p:nvPr/>
        </p:nvCxnSpPr>
        <p:spPr>
          <a:xfrm>
            <a:off x="5214938" y="285750"/>
            <a:ext cx="357187" cy="1588"/>
          </a:xfrm>
          <a:prstGeom prst="line">
            <a:avLst/>
          </a:prstGeom>
          <a:ln w="127000" cmpd="thickThin">
            <a:solidFill>
              <a:srgbClr val="002060"/>
            </a:solidFill>
          </a:ln>
        </p:spPr>
        <p:style>
          <a:lnRef idx="1">
            <a:schemeClr val="accent1"/>
          </a:lnRef>
          <a:fillRef idx="0">
            <a:schemeClr val="accent1"/>
          </a:fillRef>
          <a:effectRef idx="0">
            <a:schemeClr val="accent1"/>
          </a:effectRef>
          <a:fontRef idx="minor">
            <a:schemeClr val="tx1"/>
          </a:fontRef>
        </p:style>
      </p:cxnSp>
      <p:sp>
        <p:nvSpPr>
          <p:cNvPr id="4120" name="46 CuadroTexto"/>
          <p:cNvSpPr txBox="1">
            <a:spLocks noChangeArrowheads="1"/>
          </p:cNvSpPr>
          <p:nvPr/>
        </p:nvSpPr>
        <p:spPr bwMode="auto">
          <a:xfrm>
            <a:off x="5715000" y="214313"/>
            <a:ext cx="857250" cy="523875"/>
          </a:xfrm>
          <a:prstGeom prst="rect">
            <a:avLst/>
          </a:prstGeom>
          <a:noFill/>
          <a:ln w="9525">
            <a:solidFill>
              <a:srgbClr val="7030A0"/>
            </a:solidFill>
            <a:miter lim="800000"/>
            <a:headEnd/>
            <a:tailEnd/>
          </a:ln>
        </p:spPr>
        <p:txBody>
          <a:bodyPr>
            <a:spAutoFit/>
          </a:bodyPr>
          <a:lstStyle/>
          <a:p>
            <a:r>
              <a:rPr lang="es-ES" sz="1400" dirty="0"/>
              <a:t>Vitrina </a:t>
            </a:r>
          </a:p>
          <a:p>
            <a:pPr algn="ctr"/>
            <a:endParaRPr lang="es-ES" sz="1400" dirty="0"/>
          </a:p>
        </p:txBody>
      </p:sp>
      <p:sp>
        <p:nvSpPr>
          <p:cNvPr id="4121" name="47 CuadroTexto"/>
          <p:cNvSpPr txBox="1">
            <a:spLocks noChangeArrowheads="1"/>
          </p:cNvSpPr>
          <p:nvPr/>
        </p:nvSpPr>
        <p:spPr bwMode="auto">
          <a:xfrm>
            <a:off x="6572250" y="214313"/>
            <a:ext cx="857250" cy="523875"/>
          </a:xfrm>
          <a:prstGeom prst="rect">
            <a:avLst/>
          </a:prstGeom>
          <a:noFill/>
          <a:ln w="9525">
            <a:solidFill>
              <a:srgbClr val="7030A0"/>
            </a:solidFill>
            <a:miter lim="800000"/>
            <a:headEnd/>
            <a:tailEnd/>
          </a:ln>
        </p:spPr>
        <p:txBody>
          <a:bodyPr>
            <a:spAutoFit/>
          </a:bodyPr>
          <a:lstStyle/>
          <a:p>
            <a:r>
              <a:rPr lang="es-ES" sz="1400" dirty="0"/>
              <a:t>Vitrina </a:t>
            </a:r>
          </a:p>
          <a:p>
            <a:pPr algn="ctr"/>
            <a:endParaRPr lang="es-ES" sz="1400" dirty="0"/>
          </a:p>
        </p:txBody>
      </p:sp>
      <p:sp>
        <p:nvSpPr>
          <p:cNvPr id="4122" name="48 CuadroTexto"/>
          <p:cNvSpPr txBox="1">
            <a:spLocks noChangeArrowheads="1"/>
          </p:cNvSpPr>
          <p:nvPr/>
        </p:nvSpPr>
        <p:spPr bwMode="auto">
          <a:xfrm>
            <a:off x="7429500" y="214313"/>
            <a:ext cx="928688" cy="523875"/>
          </a:xfrm>
          <a:prstGeom prst="rect">
            <a:avLst/>
          </a:prstGeom>
          <a:noFill/>
          <a:ln w="9525">
            <a:solidFill>
              <a:srgbClr val="7030A0"/>
            </a:solidFill>
            <a:miter lim="800000"/>
            <a:headEnd/>
            <a:tailEnd/>
          </a:ln>
        </p:spPr>
        <p:txBody>
          <a:bodyPr>
            <a:spAutoFit/>
          </a:bodyPr>
          <a:lstStyle/>
          <a:p>
            <a:r>
              <a:rPr lang="es-ES" sz="1400" dirty="0"/>
              <a:t>Vitrina </a:t>
            </a:r>
          </a:p>
          <a:p>
            <a:pPr algn="ctr"/>
            <a:endParaRPr lang="es-ES" sz="1400" dirty="0"/>
          </a:p>
        </p:txBody>
      </p:sp>
      <p:sp>
        <p:nvSpPr>
          <p:cNvPr id="51" name="50 CuadroTexto"/>
          <p:cNvSpPr txBox="1"/>
          <p:nvPr/>
        </p:nvSpPr>
        <p:spPr>
          <a:xfrm>
            <a:off x="8358214" y="1000108"/>
            <a:ext cx="561517" cy="2214578"/>
          </a:xfrm>
          <a:prstGeom prst="rect">
            <a:avLst/>
          </a:prstGeom>
          <a:noFill/>
          <a:ln>
            <a:solidFill>
              <a:srgbClr val="7030A0"/>
            </a:solidFill>
          </a:ln>
        </p:spPr>
        <p:txBody>
          <a:bodyPr vert="wordArtVert" wrap="square" numCol="1" anchor="ctr">
            <a:noAutofit/>
          </a:bodyPr>
          <a:lstStyle/>
          <a:p>
            <a:pPr>
              <a:defRPr/>
            </a:pPr>
            <a:r>
              <a:rPr lang="es-ES" sz="1400" dirty="0" smtClean="0"/>
              <a:t>Vitrina</a:t>
            </a:r>
            <a:endParaRPr lang="es-ES" sz="1400" dirty="0"/>
          </a:p>
        </p:txBody>
      </p:sp>
      <p:pic>
        <p:nvPicPr>
          <p:cNvPr id="4127" name="Picture 31" descr="https://encrypted-tbn1.gstatic.com/images?q=tbn:ANd9GcRYgejO-4HkQJuZ-5D8CxRozt1El6pNZFuJvFDjPVQmDjYytKt2"/>
          <p:cNvPicPr>
            <a:picLocks noChangeAspect="1" noChangeArrowheads="1"/>
          </p:cNvPicPr>
          <p:nvPr/>
        </p:nvPicPr>
        <p:blipFill>
          <a:blip r:embed="rId2"/>
          <a:srcRect/>
          <a:stretch>
            <a:fillRect/>
          </a:stretch>
        </p:blipFill>
        <p:spPr bwMode="auto">
          <a:xfrm>
            <a:off x="8215338" y="6000768"/>
            <a:ext cx="571504" cy="571504"/>
          </a:xfrm>
          <a:prstGeom prst="rect">
            <a:avLst/>
          </a:prstGeom>
          <a:noFill/>
        </p:spPr>
      </p:pic>
      <p:sp>
        <p:nvSpPr>
          <p:cNvPr id="32" name="31 CuadroTexto"/>
          <p:cNvSpPr txBox="1"/>
          <p:nvPr/>
        </p:nvSpPr>
        <p:spPr>
          <a:xfrm>
            <a:off x="8501090" y="2857496"/>
            <a:ext cx="357190" cy="276999"/>
          </a:xfrm>
          <a:prstGeom prst="rect">
            <a:avLst/>
          </a:prstGeom>
          <a:noFill/>
        </p:spPr>
        <p:txBody>
          <a:bodyPr wrap="square" rtlCol="0">
            <a:spAutoFit/>
          </a:bodyPr>
          <a:lstStyle/>
          <a:p>
            <a:pPr algn="ctr"/>
            <a:r>
              <a:rPr lang="es-ES" sz="1200" dirty="0" smtClean="0"/>
              <a:t>17</a:t>
            </a:r>
            <a:endParaRPr lang="es-ES" sz="1200" dirty="0"/>
          </a:p>
        </p:txBody>
      </p:sp>
      <p:sp>
        <p:nvSpPr>
          <p:cNvPr id="33" name="32 CuadroTexto"/>
          <p:cNvSpPr txBox="1"/>
          <p:nvPr/>
        </p:nvSpPr>
        <p:spPr>
          <a:xfrm>
            <a:off x="8358214" y="3214686"/>
            <a:ext cx="561517" cy="2357454"/>
          </a:xfrm>
          <a:prstGeom prst="rect">
            <a:avLst/>
          </a:prstGeom>
          <a:noFill/>
          <a:ln>
            <a:solidFill>
              <a:srgbClr val="7030A0"/>
            </a:solidFill>
          </a:ln>
        </p:spPr>
        <p:txBody>
          <a:bodyPr vert="wordArtVert" wrap="square" numCol="1" anchor="ctr">
            <a:noAutofit/>
          </a:bodyPr>
          <a:lstStyle/>
          <a:p>
            <a:pPr>
              <a:defRPr/>
            </a:pPr>
            <a:r>
              <a:rPr lang="es-ES" sz="1400" dirty="0" smtClean="0"/>
              <a:t>Vitrina</a:t>
            </a:r>
            <a:endParaRPr lang="es-ES" sz="1400" dirty="0"/>
          </a:p>
        </p:txBody>
      </p:sp>
      <p:sp>
        <p:nvSpPr>
          <p:cNvPr id="34" name="33 CuadroTexto"/>
          <p:cNvSpPr txBox="1"/>
          <p:nvPr/>
        </p:nvSpPr>
        <p:spPr>
          <a:xfrm>
            <a:off x="8501090" y="5072074"/>
            <a:ext cx="357190" cy="276999"/>
          </a:xfrm>
          <a:prstGeom prst="rect">
            <a:avLst/>
          </a:prstGeom>
          <a:noFill/>
        </p:spPr>
        <p:txBody>
          <a:bodyPr wrap="square" rtlCol="0">
            <a:spAutoFit/>
          </a:bodyPr>
          <a:lstStyle/>
          <a:p>
            <a:pPr algn="ctr"/>
            <a:r>
              <a:rPr lang="es-ES" sz="1200" dirty="0" smtClean="0"/>
              <a:t>16</a:t>
            </a:r>
            <a:endParaRPr lang="es-ES" sz="1200" dirty="0"/>
          </a:p>
        </p:txBody>
      </p:sp>
      <p:pic>
        <p:nvPicPr>
          <p:cNvPr id="39" name="Picture 5"/>
          <p:cNvPicPr>
            <a:picLocks noChangeAspect="1" noChangeArrowheads="1"/>
          </p:cNvPicPr>
          <p:nvPr/>
        </p:nvPicPr>
        <p:blipFill>
          <a:blip r:embed="rId3" cstate="print"/>
          <a:srcRect/>
          <a:stretch>
            <a:fillRect/>
          </a:stretch>
        </p:blipFill>
        <p:spPr bwMode="auto">
          <a:xfrm>
            <a:off x="4714876" y="214290"/>
            <a:ext cx="4214842" cy="2711163"/>
          </a:xfrm>
          <a:prstGeom prst="rect">
            <a:avLst/>
          </a:prstGeom>
          <a:noFill/>
          <a:ln w="9525">
            <a:noFill/>
            <a:miter lim="800000"/>
            <a:headEnd/>
            <a:tailEnd/>
          </a:ln>
        </p:spPr>
      </p:pic>
      <p:sp>
        <p:nvSpPr>
          <p:cNvPr id="41" name="29 CuadroTexto"/>
          <p:cNvSpPr txBox="1">
            <a:spLocks noChangeArrowheads="1"/>
          </p:cNvSpPr>
          <p:nvPr/>
        </p:nvSpPr>
        <p:spPr bwMode="auto">
          <a:xfrm>
            <a:off x="5286380" y="1571612"/>
            <a:ext cx="714380" cy="523220"/>
          </a:xfrm>
          <a:prstGeom prst="rect">
            <a:avLst/>
          </a:prstGeom>
          <a:blipFill>
            <a:blip r:embed="rId4"/>
            <a:tile tx="0" ty="0" sx="100000" sy="100000" flip="none" algn="tl"/>
          </a:blipFill>
          <a:ln w="9525">
            <a:solidFill>
              <a:srgbClr val="7030A0"/>
            </a:solidFill>
            <a:miter lim="800000"/>
            <a:headEnd/>
            <a:tailEnd/>
          </a:ln>
        </p:spPr>
        <p:txBody>
          <a:bodyPr wrap="square">
            <a:spAutoFit/>
          </a:bodyPr>
          <a:lstStyle/>
          <a:p>
            <a:r>
              <a:rPr lang="es-ES" sz="1400" dirty="0"/>
              <a:t>Vitrina </a:t>
            </a:r>
          </a:p>
          <a:p>
            <a:pPr algn="ctr"/>
            <a:r>
              <a:rPr lang="es-ES" sz="1400" dirty="0" smtClean="0"/>
              <a:t>16</a:t>
            </a:r>
          </a:p>
        </p:txBody>
      </p:sp>
      <p:pic>
        <p:nvPicPr>
          <p:cNvPr id="30" name="29 Imagen" descr="5a..JPG"/>
          <p:cNvPicPr>
            <a:picLocks noChangeAspect="1"/>
          </p:cNvPicPr>
          <p:nvPr/>
        </p:nvPicPr>
        <p:blipFill>
          <a:blip r:embed="rId5" cstate="print"/>
          <a:stretch>
            <a:fillRect/>
          </a:stretch>
        </p:blipFill>
        <p:spPr>
          <a:xfrm>
            <a:off x="4881533" y="1214422"/>
            <a:ext cx="3524274" cy="2643206"/>
          </a:xfrm>
          <a:prstGeom prst="rect">
            <a:avLst/>
          </a:prstGeom>
        </p:spPr>
      </p:pic>
      <p:pic>
        <p:nvPicPr>
          <p:cNvPr id="26" name="25 Imagen" descr="5b..JPG"/>
          <p:cNvPicPr>
            <a:picLocks noChangeAspect="1"/>
          </p:cNvPicPr>
          <p:nvPr/>
        </p:nvPicPr>
        <p:blipFill>
          <a:blip r:embed="rId6" cstate="print"/>
          <a:stretch>
            <a:fillRect/>
          </a:stretch>
        </p:blipFill>
        <p:spPr>
          <a:xfrm rot="242970">
            <a:off x="4804742" y="3051348"/>
            <a:ext cx="3561356" cy="2671018"/>
          </a:xfrm>
          <a:prstGeom prst="rect">
            <a:avLst/>
          </a:prstGeom>
        </p:spPr>
      </p:pic>
      <p:sp>
        <p:nvSpPr>
          <p:cNvPr id="35" name="32 CuadroTexto"/>
          <p:cNvSpPr txBox="1">
            <a:spLocks noChangeArrowheads="1"/>
          </p:cNvSpPr>
          <p:nvPr/>
        </p:nvSpPr>
        <p:spPr bwMode="auto">
          <a:xfrm>
            <a:off x="6072198" y="2928934"/>
            <a:ext cx="857256" cy="307777"/>
          </a:xfrm>
          <a:prstGeom prst="rect">
            <a:avLst/>
          </a:prstGeom>
          <a:blipFill>
            <a:blip r:embed="rId4"/>
            <a:tile tx="0" ty="0" sx="100000" sy="100000" flip="none" algn="tl"/>
          </a:blipFill>
          <a:ln w="9525">
            <a:solidFill>
              <a:srgbClr val="7030A0"/>
            </a:solidFill>
            <a:miter lim="800000"/>
            <a:headEnd/>
            <a:tailEnd/>
          </a:ln>
        </p:spPr>
        <p:txBody>
          <a:bodyPr wrap="square">
            <a:spAutoFit/>
          </a:bodyPr>
          <a:lstStyle/>
          <a:p>
            <a:pPr algn="ctr"/>
            <a:r>
              <a:rPr lang="es-ES" sz="1400" dirty="0" smtClean="0"/>
              <a:t>Vitrina 5</a:t>
            </a:r>
            <a:endParaRPr lang="es-ES" sz="1400" dirty="0"/>
          </a:p>
        </p:txBody>
      </p:sp>
      <p:pic>
        <p:nvPicPr>
          <p:cNvPr id="29" name="28 Imagen" descr="recorte mamiferos.jpg"/>
          <p:cNvPicPr>
            <a:picLocks noChangeAspect="1"/>
          </p:cNvPicPr>
          <p:nvPr/>
        </p:nvPicPr>
        <p:blipFill>
          <a:blip r:embed="rId7" cstate="print"/>
          <a:stretch>
            <a:fillRect/>
          </a:stretch>
        </p:blipFill>
        <p:spPr>
          <a:xfrm>
            <a:off x="4286248" y="2857496"/>
            <a:ext cx="4670679" cy="3772352"/>
          </a:xfrm>
          <a:prstGeom prst="rect">
            <a:avLst/>
          </a:prstGeom>
        </p:spPr>
      </p:pic>
      <p:sp>
        <p:nvSpPr>
          <p:cNvPr id="36" name="29 CuadroTexto"/>
          <p:cNvSpPr txBox="1">
            <a:spLocks noChangeArrowheads="1"/>
          </p:cNvSpPr>
          <p:nvPr/>
        </p:nvSpPr>
        <p:spPr bwMode="auto">
          <a:xfrm>
            <a:off x="6429388" y="4714884"/>
            <a:ext cx="714380" cy="523220"/>
          </a:xfrm>
          <a:prstGeom prst="rect">
            <a:avLst/>
          </a:prstGeom>
          <a:blipFill>
            <a:blip r:embed="rId4"/>
            <a:tile tx="0" ty="0" sx="100000" sy="100000" flip="none" algn="tl"/>
          </a:blipFill>
          <a:ln w="9525">
            <a:solidFill>
              <a:srgbClr val="7030A0"/>
            </a:solidFill>
            <a:miter lim="800000"/>
            <a:headEnd/>
            <a:tailEnd/>
          </a:ln>
        </p:spPr>
        <p:txBody>
          <a:bodyPr wrap="square">
            <a:spAutoFit/>
          </a:bodyPr>
          <a:lstStyle/>
          <a:p>
            <a:r>
              <a:rPr lang="es-ES" sz="1400" dirty="0"/>
              <a:t>Vitrina </a:t>
            </a:r>
          </a:p>
          <a:p>
            <a:pPr algn="ctr"/>
            <a:r>
              <a:rPr lang="es-ES" sz="1400" dirty="0" smtClean="0"/>
              <a:t>16</a:t>
            </a:r>
            <a:endParaRPr lang="es-ES" sz="1400" dirty="0"/>
          </a:p>
        </p:txBody>
      </p:sp>
      <p:pic>
        <p:nvPicPr>
          <p:cNvPr id="27" name="26 Imagen" descr="7 lemur.png"/>
          <p:cNvPicPr>
            <a:picLocks noChangeAspect="1"/>
          </p:cNvPicPr>
          <p:nvPr/>
        </p:nvPicPr>
        <p:blipFill>
          <a:blip r:embed="rId8" cstate="print"/>
          <a:stretch>
            <a:fillRect/>
          </a:stretch>
        </p:blipFill>
        <p:spPr>
          <a:xfrm>
            <a:off x="5429257" y="551504"/>
            <a:ext cx="3714744" cy="6306496"/>
          </a:xfrm>
          <a:prstGeom prst="rect">
            <a:avLst/>
          </a:prstGeom>
        </p:spPr>
      </p:pic>
      <p:pic>
        <p:nvPicPr>
          <p:cNvPr id="28" name="27 Imagen" descr="7 mamiferos.png"/>
          <p:cNvPicPr>
            <a:picLocks noChangeAspect="1"/>
          </p:cNvPicPr>
          <p:nvPr/>
        </p:nvPicPr>
        <p:blipFill>
          <a:blip r:embed="rId9" cstate="print"/>
          <a:stretch>
            <a:fillRect/>
          </a:stretch>
        </p:blipFill>
        <p:spPr>
          <a:xfrm>
            <a:off x="1266787" y="0"/>
            <a:ext cx="7877213" cy="3500438"/>
          </a:xfrm>
          <a:prstGeom prst="rect">
            <a:avLst/>
          </a:prstGeom>
          <a:ln w="31750">
            <a:solidFill>
              <a:schemeClr val="bg1"/>
            </a:solidFill>
          </a:ln>
        </p:spPr>
      </p:pic>
      <p:pic>
        <p:nvPicPr>
          <p:cNvPr id="43" name="Picture 6"/>
          <p:cNvPicPr>
            <a:picLocks noChangeAspect="1" noChangeArrowheads="1"/>
          </p:cNvPicPr>
          <p:nvPr/>
        </p:nvPicPr>
        <p:blipFill>
          <a:blip r:embed="rId10" cstate="print"/>
          <a:srcRect/>
          <a:stretch>
            <a:fillRect/>
          </a:stretch>
        </p:blipFill>
        <p:spPr bwMode="auto">
          <a:xfrm>
            <a:off x="0" y="0"/>
            <a:ext cx="4799644" cy="2928934"/>
          </a:xfrm>
          <a:prstGeom prst="rect">
            <a:avLst/>
          </a:prstGeom>
          <a:noFill/>
          <a:ln w="47625">
            <a:solidFill>
              <a:schemeClr val="bg1"/>
            </a:solidFill>
            <a:miter lim="800000"/>
            <a:headEnd/>
            <a:tailEnd/>
          </a:ln>
        </p:spPr>
      </p:pic>
      <p:pic>
        <p:nvPicPr>
          <p:cNvPr id="53" name="Picture 5"/>
          <p:cNvPicPr>
            <a:picLocks noChangeAspect="1" noChangeArrowheads="1"/>
          </p:cNvPicPr>
          <p:nvPr/>
        </p:nvPicPr>
        <p:blipFill>
          <a:blip r:embed="rId11" cstate="print"/>
          <a:srcRect/>
          <a:stretch>
            <a:fillRect/>
          </a:stretch>
        </p:blipFill>
        <p:spPr bwMode="auto">
          <a:xfrm>
            <a:off x="0" y="23730"/>
            <a:ext cx="4357686" cy="6834270"/>
          </a:xfrm>
          <a:prstGeom prst="rect">
            <a:avLst/>
          </a:prstGeom>
          <a:noFill/>
          <a:ln w="60325" cmpd="sng">
            <a:solidFill>
              <a:schemeClr val="bg1"/>
            </a:solidFill>
            <a:miter lim="800000"/>
            <a:headEnd/>
            <a:tailEnd/>
          </a:ln>
        </p:spPr>
      </p:pic>
      <p:pic>
        <p:nvPicPr>
          <p:cNvPr id="31" name="30 Imagen" descr="17.png"/>
          <p:cNvPicPr>
            <a:picLocks noChangeAspect="1"/>
          </p:cNvPicPr>
          <p:nvPr/>
        </p:nvPicPr>
        <p:blipFill>
          <a:blip r:embed="rId12" cstate="print"/>
          <a:stretch>
            <a:fillRect/>
          </a:stretch>
        </p:blipFill>
        <p:spPr>
          <a:xfrm>
            <a:off x="-214346" y="-214338"/>
            <a:ext cx="4716572" cy="4643470"/>
          </a:xfrm>
          <a:prstGeom prst="rect">
            <a:avLst/>
          </a:prstGeom>
          <a:ln w="38100">
            <a:solidFill>
              <a:schemeClr val="bg1"/>
            </a:solidFill>
          </a:ln>
        </p:spPr>
      </p:pic>
      <p:sp>
        <p:nvSpPr>
          <p:cNvPr id="54" name="29 CuadroTexto"/>
          <p:cNvSpPr txBox="1">
            <a:spLocks noChangeArrowheads="1"/>
          </p:cNvSpPr>
          <p:nvPr/>
        </p:nvSpPr>
        <p:spPr bwMode="auto">
          <a:xfrm>
            <a:off x="214282" y="3143248"/>
            <a:ext cx="714380" cy="523220"/>
          </a:xfrm>
          <a:prstGeom prst="rect">
            <a:avLst/>
          </a:prstGeom>
          <a:blipFill>
            <a:blip r:embed="rId4"/>
            <a:tile tx="0" ty="0" sx="100000" sy="100000" flip="none" algn="tl"/>
          </a:blipFill>
          <a:ln w="9525">
            <a:solidFill>
              <a:srgbClr val="7030A0"/>
            </a:solidFill>
            <a:miter lim="800000"/>
            <a:headEnd/>
            <a:tailEnd/>
          </a:ln>
        </p:spPr>
        <p:txBody>
          <a:bodyPr wrap="square">
            <a:spAutoFit/>
          </a:bodyPr>
          <a:lstStyle/>
          <a:p>
            <a:r>
              <a:rPr lang="es-ES" sz="1400" dirty="0"/>
              <a:t>Vitrina </a:t>
            </a:r>
          </a:p>
          <a:p>
            <a:pPr algn="ctr"/>
            <a:r>
              <a:rPr lang="es-ES" sz="1400" dirty="0" smtClean="0"/>
              <a:t>17</a:t>
            </a:r>
            <a:endParaRPr lang="es-E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5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5"/>
          <p:cNvPicPr>
            <a:picLocks noChangeAspect="1" noChangeArrowheads="1"/>
          </p:cNvPicPr>
          <p:nvPr/>
        </p:nvPicPr>
        <p:blipFill>
          <a:blip r:embed="rId2"/>
          <a:srcRect/>
          <a:stretch>
            <a:fillRect/>
          </a:stretch>
        </p:blipFill>
        <p:spPr bwMode="auto">
          <a:xfrm>
            <a:off x="428596" y="997900"/>
            <a:ext cx="8345192" cy="5649464"/>
          </a:xfrm>
          <a:prstGeom prst="rect">
            <a:avLst/>
          </a:prstGeom>
          <a:noFill/>
          <a:ln w="9525">
            <a:noFill/>
            <a:miter lim="800000"/>
            <a:headEnd/>
            <a:tailEnd/>
          </a:ln>
        </p:spPr>
      </p:pic>
      <p:sp>
        <p:nvSpPr>
          <p:cNvPr id="5" name="29 CuadroTexto"/>
          <p:cNvSpPr txBox="1">
            <a:spLocks noChangeArrowheads="1"/>
          </p:cNvSpPr>
          <p:nvPr/>
        </p:nvSpPr>
        <p:spPr bwMode="auto">
          <a:xfrm>
            <a:off x="7572396" y="2214554"/>
            <a:ext cx="714380" cy="523220"/>
          </a:xfrm>
          <a:prstGeom prst="rect">
            <a:avLst/>
          </a:prstGeom>
          <a:blipFill>
            <a:blip r:embed="rId3"/>
            <a:tile tx="0" ty="0" sx="100000" sy="100000" flip="none" algn="tl"/>
          </a:blipFill>
          <a:ln w="9525">
            <a:solidFill>
              <a:srgbClr val="7030A0"/>
            </a:solidFill>
            <a:miter lim="800000"/>
            <a:headEnd/>
            <a:tailEnd/>
          </a:ln>
        </p:spPr>
        <p:txBody>
          <a:bodyPr wrap="square">
            <a:spAutoFit/>
          </a:bodyPr>
          <a:lstStyle/>
          <a:p>
            <a:r>
              <a:rPr lang="es-ES" sz="1400" dirty="0"/>
              <a:t>Vitrina </a:t>
            </a:r>
          </a:p>
          <a:p>
            <a:pPr algn="ctr"/>
            <a:r>
              <a:rPr lang="es-ES" sz="1400" dirty="0" smtClean="0"/>
              <a:t>17</a:t>
            </a:r>
            <a:endParaRPr lang="es-ES" sz="1400" dirty="0"/>
          </a:p>
        </p:txBody>
      </p:sp>
      <p:sp>
        <p:nvSpPr>
          <p:cNvPr id="6" name="29 CuadroTexto"/>
          <p:cNvSpPr txBox="1">
            <a:spLocks noChangeArrowheads="1"/>
          </p:cNvSpPr>
          <p:nvPr/>
        </p:nvSpPr>
        <p:spPr bwMode="auto">
          <a:xfrm>
            <a:off x="6643702" y="571480"/>
            <a:ext cx="714380" cy="523220"/>
          </a:xfrm>
          <a:prstGeom prst="rect">
            <a:avLst/>
          </a:prstGeom>
          <a:blipFill>
            <a:blip r:embed="rId3"/>
            <a:tile tx="0" ty="0" sx="100000" sy="100000" flip="none" algn="tl"/>
          </a:blipFill>
          <a:ln w="9525">
            <a:solidFill>
              <a:srgbClr val="7030A0"/>
            </a:solidFill>
            <a:miter lim="800000"/>
            <a:headEnd/>
            <a:tailEnd/>
          </a:ln>
        </p:spPr>
        <p:txBody>
          <a:bodyPr wrap="square">
            <a:spAutoFit/>
          </a:bodyPr>
          <a:lstStyle/>
          <a:p>
            <a:r>
              <a:rPr lang="es-ES" sz="1400" dirty="0"/>
              <a:t>Vitrina </a:t>
            </a:r>
          </a:p>
          <a:p>
            <a:pPr algn="ctr"/>
            <a:r>
              <a:rPr lang="es-ES" sz="1400" dirty="0" smtClean="0"/>
              <a:t>18</a:t>
            </a:r>
            <a:endParaRPr lang="es-ES" sz="1400" dirty="0"/>
          </a:p>
        </p:txBody>
      </p:sp>
      <p:sp>
        <p:nvSpPr>
          <p:cNvPr id="7" name="29 CuadroTexto"/>
          <p:cNvSpPr txBox="1">
            <a:spLocks noChangeArrowheads="1"/>
          </p:cNvSpPr>
          <p:nvPr/>
        </p:nvSpPr>
        <p:spPr bwMode="auto">
          <a:xfrm>
            <a:off x="5286380" y="285728"/>
            <a:ext cx="714380" cy="523220"/>
          </a:xfrm>
          <a:prstGeom prst="rect">
            <a:avLst/>
          </a:prstGeom>
          <a:blipFill>
            <a:blip r:embed="rId3"/>
            <a:tile tx="0" ty="0" sx="100000" sy="100000" flip="none" algn="tl"/>
          </a:blipFill>
          <a:ln w="9525">
            <a:solidFill>
              <a:srgbClr val="7030A0"/>
            </a:solidFill>
            <a:miter lim="800000"/>
            <a:headEnd/>
            <a:tailEnd/>
          </a:ln>
        </p:spPr>
        <p:txBody>
          <a:bodyPr wrap="square">
            <a:spAutoFit/>
          </a:bodyPr>
          <a:lstStyle/>
          <a:p>
            <a:r>
              <a:rPr lang="es-ES" sz="1400" dirty="0"/>
              <a:t>Vitrina </a:t>
            </a:r>
          </a:p>
          <a:p>
            <a:pPr algn="ctr"/>
            <a:r>
              <a:rPr lang="es-ES" sz="1400" dirty="0" smtClean="0"/>
              <a:t>19</a:t>
            </a:r>
            <a:endParaRPr lang="es-ES" sz="1400" dirty="0"/>
          </a:p>
        </p:txBody>
      </p:sp>
      <p:sp>
        <p:nvSpPr>
          <p:cNvPr id="8" name="29 CuadroTexto"/>
          <p:cNvSpPr txBox="1">
            <a:spLocks noChangeArrowheads="1"/>
          </p:cNvSpPr>
          <p:nvPr/>
        </p:nvSpPr>
        <p:spPr bwMode="auto">
          <a:xfrm>
            <a:off x="3786182" y="214290"/>
            <a:ext cx="714380" cy="523220"/>
          </a:xfrm>
          <a:prstGeom prst="rect">
            <a:avLst/>
          </a:prstGeom>
          <a:blipFill>
            <a:blip r:embed="rId3"/>
            <a:tile tx="0" ty="0" sx="100000" sy="100000" flip="none" algn="tl"/>
          </a:blipFill>
          <a:ln w="9525">
            <a:solidFill>
              <a:srgbClr val="7030A0"/>
            </a:solidFill>
            <a:miter lim="800000"/>
            <a:headEnd/>
            <a:tailEnd/>
          </a:ln>
        </p:spPr>
        <p:txBody>
          <a:bodyPr wrap="square">
            <a:spAutoFit/>
          </a:bodyPr>
          <a:lstStyle/>
          <a:p>
            <a:r>
              <a:rPr lang="es-ES" sz="1400" dirty="0"/>
              <a:t>Vitrina </a:t>
            </a:r>
          </a:p>
          <a:p>
            <a:pPr algn="ctr"/>
            <a:r>
              <a:rPr lang="es-ES" sz="1400" dirty="0" smtClean="0"/>
              <a:t>20</a:t>
            </a:r>
            <a:endParaRPr lang="es-ES" sz="1400" dirty="0"/>
          </a:p>
        </p:txBody>
      </p:sp>
      <p:sp>
        <p:nvSpPr>
          <p:cNvPr id="9" name="8 Flecha abajo"/>
          <p:cNvSpPr/>
          <p:nvPr/>
        </p:nvSpPr>
        <p:spPr>
          <a:xfrm rot="21021162">
            <a:off x="4424785" y="863627"/>
            <a:ext cx="195744" cy="1415201"/>
          </a:xfrm>
          <a:prstGeom prst="downArrow">
            <a:avLst/>
          </a:prstGeom>
          <a:solidFill>
            <a:srgbClr val="7EC2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Flecha abajo"/>
          <p:cNvSpPr/>
          <p:nvPr/>
        </p:nvSpPr>
        <p:spPr>
          <a:xfrm>
            <a:off x="5500695" y="928670"/>
            <a:ext cx="214314" cy="1392656"/>
          </a:xfrm>
          <a:prstGeom prst="downArrow">
            <a:avLst/>
          </a:prstGeom>
          <a:solidFill>
            <a:srgbClr val="7EC2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Flecha abajo"/>
          <p:cNvSpPr/>
          <p:nvPr/>
        </p:nvSpPr>
        <p:spPr>
          <a:xfrm rot="1037325">
            <a:off x="6552658" y="1157139"/>
            <a:ext cx="182089" cy="1338016"/>
          </a:xfrm>
          <a:prstGeom prst="downArrow">
            <a:avLst/>
          </a:prstGeom>
          <a:solidFill>
            <a:srgbClr val="7EC2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2" name="11 Imagen" descr="CAM00165.jpg"/>
          <p:cNvPicPr>
            <a:picLocks noChangeAspect="1"/>
          </p:cNvPicPr>
          <p:nvPr/>
        </p:nvPicPr>
        <p:blipFill>
          <a:blip r:embed="rId4" cstate="print"/>
          <a:stretch>
            <a:fillRect/>
          </a:stretch>
        </p:blipFill>
        <p:spPr>
          <a:xfrm>
            <a:off x="285720" y="2857496"/>
            <a:ext cx="2214546" cy="1660910"/>
          </a:xfrm>
          <a:prstGeom prst="rect">
            <a:avLst/>
          </a:prstGeom>
          <a:ln w="25400">
            <a:solidFill>
              <a:schemeClr val="bg1"/>
            </a:solidFill>
          </a:ln>
        </p:spPr>
      </p:pic>
      <p:pic>
        <p:nvPicPr>
          <p:cNvPr id="13" name="12 Imagen" descr="CAM00174.jpg"/>
          <p:cNvPicPr>
            <a:picLocks noChangeAspect="1"/>
          </p:cNvPicPr>
          <p:nvPr/>
        </p:nvPicPr>
        <p:blipFill>
          <a:blip r:embed="rId5" cstate="print"/>
          <a:stretch>
            <a:fillRect/>
          </a:stretch>
        </p:blipFill>
        <p:spPr>
          <a:xfrm>
            <a:off x="2643174" y="3429000"/>
            <a:ext cx="2190734" cy="1643050"/>
          </a:xfrm>
          <a:prstGeom prst="rect">
            <a:avLst/>
          </a:prstGeom>
          <a:ln w="34925">
            <a:solidFill>
              <a:schemeClr val="bg1"/>
            </a:solidFill>
          </a:ln>
        </p:spPr>
      </p:pic>
      <p:pic>
        <p:nvPicPr>
          <p:cNvPr id="17" name="16 Imagen" descr="IMG_7848.JPG"/>
          <p:cNvPicPr>
            <a:picLocks noChangeAspect="1"/>
          </p:cNvPicPr>
          <p:nvPr/>
        </p:nvPicPr>
        <p:blipFill>
          <a:blip r:embed="rId6" cstate="print">
            <a:lum bright="13000" contrast="17000"/>
          </a:blip>
          <a:stretch>
            <a:fillRect/>
          </a:stretch>
        </p:blipFill>
        <p:spPr>
          <a:xfrm>
            <a:off x="642910" y="214290"/>
            <a:ext cx="4500562" cy="3000375"/>
          </a:xfrm>
          <a:prstGeom prst="rect">
            <a:avLst/>
          </a:prstGeom>
          <a:ln w="25400">
            <a:solidFill>
              <a:schemeClr val="bg1"/>
            </a:solidFill>
          </a:ln>
        </p:spPr>
      </p:pic>
      <p:pic>
        <p:nvPicPr>
          <p:cNvPr id="18" name="Picture 5"/>
          <p:cNvPicPr>
            <a:picLocks noChangeAspect="1" noChangeArrowheads="1"/>
          </p:cNvPicPr>
          <p:nvPr/>
        </p:nvPicPr>
        <p:blipFill>
          <a:blip r:embed="rId7" cstate="print"/>
          <a:srcRect/>
          <a:stretch>
            <a:fillRect/>
          </a:stretch>
        </p:blipFill>
        <p:spPr bwMode="auto">
          <a:xfrm>
            <a:off x="5214942" y="142852"/>
            <a:ext cx="2846095" cy="4214818"/>
          </a:xfrm>
          <a:prstGeom prst="rect">
            <a:avLst/>
          </a:prstGeom>
          <a:noFill/>
          <a:ln w="25400">
            <a:solidFill>
              <a:schemeClr val="bg1"/>
            </a:solidFill>
            <a:miter lim="800000"/>
            <a:headEnd/>
            <a:tailEnd/>
          </a:ln>
        </p:spPr>
      </p:pic>
      <p:pic>
        <p:nvPicPr>
          <p:cNvPr id="14" name="13 Imagen" descr="CAM00171.jpg"/>
          <p:cNvPicPr>
            <a:picLocks noChangeAspect="1"/>
          </p:cNvPicPr>
          <p:nvPr/>
        </p:nvPicPr>
        <p:blipFill>
          <a:blip r:embed="rId8" cstate="print"/>
          <a:stretch>
            <a:fillRect/>
          </a:stretch>
        </p:blipFill>
        <p:spPr>
          <a:xfrm>
            <a:off x="5000628" y="3714752"/>
            <a:ext cx="4000496" cy="3000372"/>
          </a:xfrm>
          <a:prstGeom prst="rect">
            <a:avLst/>
          </a:prstGeom>
          <a:ln w="31750">
            <a:solidFill>
              <a:schemeClr val="bg1"/>
            </a:solidFill>
          </a:ln>
        </p:spPr>
      </p:pic>
      <p:pic>
        <p:nvPicPr>
          <p:cNvPr id="16" name="15 Imagen" descr="IMG_7933.JPG"/>
          <p:cNvPicPr>
            <a:picLocks noChangeAspect="1"/>
          </p:cNvPicPr>
          <p:nvPr/>
        </p:nvPicPr>
        <p:blipFill>
          <a:blip r:embed="rId9" cstate="print"/>
          <a:stretch>
            <a:fillRect/>
          </a:stretch>
        </p:blipFill>
        <p:spPr>
          <a:xfrm>
            <a:off x="0" y="2619367"/>
            <a:ext cx="6357950" cy="4238633"/>
          </a:xfrm>
          <a:prstGeom prst="rect">
            <a:avLst/>
          </a:prstGeom>
        </p:spPr>
      </p:pic>
      <p:pic>
        <p:nvPicPr>
          <p:cNvPr id="19" name="18 Imagen" descr="IMG_7850.JPG"/>
          <p:cNvPicPr>
            <a:picLocks noChangeAspect="1"/>
          </p:cNvPicPr>
          <p:nvPr/>
        </p:nvPicPr>
        <p:blipFill>
          <a:blip r:embed="rId10" cstate="print"/>
          <a:stretch>
            <a:fillRect/>
          </a:stretch>
        </p:blipFill>
        <p:spPr>
          <a:xfrm>
            <a:off x="4107657" y="0"/>
            <a:ext cx="5036343" cy="3357562"/>
          </a:xfrm>
          <a:prstGeom prst="rect">
            <a:avLst/>
          </a:prstGeom>
          <a:ln w="25400">
            <a:solidFill>
              <a:schemeClr val="bg1"/>
            </a:solidFill>
          </a:ln>
        </p:spPr>
      </p:pic>
      <p:pic>
        <p:nvPicPr>
          <p:cNvPr id="20" name="19 Imagen" descr="semillas.png"/>
          <p:cNvPicPr>
            <a:picLocks noChangeAspect="1"/>
          </p:cNvPicPr>
          <p:nvPr/>
        </p:nvPicPr>
        <p:blipFill>
          <a:blip r:embed="rId11" cstate="print">
            <a:lum bright="34000" contrast="70000"/>
          </a:blip>
          <a:stretch>
            <a:fillRect/>
          </a:stretch>
        </p:blipFill>
        <p:spPr>
          <a:xfrm>
            <a:off x="7778439" y="0"/>
            <a:ext cx="1365561" cy="17144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Line 16"/>
          <p:cNvSpPr>
            <a:spLocks noChangeShapeType="1"/>
          </p:cNvSpPr>
          <p:nvPr/>
        </p:nvSpPr>
        <p:spPr bwMode="auto">
          <a:xfrm>
            <a:off x="4500563" y="1989138"/>
            <a:ext cx="0" cy="0"/>
          </a:xfrm>
          <a:prstGeom prst="line">
            <a:avLst/>
          </a:prstGeom>
          <a:noFill/>
          <a:ln w="9525">
            <a:solidFill>
              <a:schemeClr val="tx1"/>
            </a:solidFill>
            <a:round/>
            <a:headEnd/>
            <a:tailEnd/>
          </a:ln>
        </p:spPr>
        <p:txBody>
          <a:bodyPr/>
          <a:lstStyle/>
          <a:p>
            <a:endParaRPr lang="es-ES"/>
          </a:p>
        </p:txBody>
      </p:sp>
      <p:cxnSp>
        <p:nvCxnSpPr>
          <p:cNvPr id="19" name="18 Conector recto"/>
          <p:cNvCxnSpPr/>
          <p:nvPr/>
        </p:nvCxnSpPr>
        <p:spPr>
          <a:xfrm>
            <a:off x="4714875" y="285750"/>
            <a:ext cx="428625" cy="1588"/>
          </a:xfrm>
          <a:prstGeom prst="line">
            <a:avLst/>
          </a:prstGeom>
          <a:ln w="127000" cmpd="thickThi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22 Conector recto"/>
          <p:cNvCxnSpPr/>
          <p:nvPr/>
        </p:nvCxnSpPr>
        <p:spPr>
          <a:xfrm>
            <a:off x="5214938" y="285750"/>
            <a:ext cx="357187" cy="1588"/>
          </a:xfrm>
          <a:prstGeom prst="line">
            <a:avLst/>
          </a:prstGeom>
          <a:ln w="127000" cmpd="thickThin">
            <a:solidFill>
              <a:srgbClr val="002060"/>
            </a:solidFill>
          </a:ln>
        </p:spPr>
        <p:style>
          <a:lnRef idx="1">
            <a:schemeClr val="accent1"/>
          </a:lnRef>
          <a:fillRef idx="0">
            <a:schemeClr val="accent1"/>
          </a:fillRef>
          <a:effectRef idx="0">
            <a:schemeClr val="accent1"/>
          </a:effectRef>
          <a:fontRef idx="minor">
            <a:schemeClr val="tx1"/>
          </a:fontRef>
        </p:style>
      </p:cxnSp>
      <p:sp>
        <p:nvSpPr>
          <p:cNvPr id="4120" name="46 CuadroTexto"/>
          <p:cNvSpPr txBox="1">
            <a:spLocks noChangeArrowheads="1"/>
          </p:cNvSpPr>
          <p:nvPr/>
        </p:nvSpPr>
        <p:spPr bwMode="auto">
          <a:xfrm>
            <a:off x="5715000" y="214313"/>
            <a:ext cx="857250" cy="523875"/>
          </a:xfrm>
          <a:prstGeom prst="rect">
            <a:avLst/>
          </a:prstGeom>
          <a:noFill/>
          <a:ln w="9525">
            <a:solidFill>
              <a:srgbClr val="7030A0"/>
            </a:solidFill>
            <a:miter lim="800000"/>
            <a:headEnd/>
            <a:tailEnd/>
          </a:ln>
        </p:spPr>
        <p:txBody>
          <a:bodyPr>
            <a:spAutoFit/>
          </a:bodyPr>
          <a:lstStyle/>
          <a:p>
            <a:r>
              <a:rPr lang="es-ES" sz="1400"/>
              <a:t>Vitrina </a:t>
            </a:r>
          </a:p>
          <a:p>
            <a:pPr algn="ctr"/>
            <a:r>
              <a:rPr lang="es-ES" sz="1400"/>
              <a:t>20</a:t>
            </a:r>
          </a:p>
        </p:txBody>
      </p:sp>
      <p:sp>
        <p:nvSpPr>
          <p:cNvPr id="4121" name="47 CuadroTexto"/>
          <p:cNvSpPr txBox="1">
            <a:spLocks noChangeArrowheads="1"/>
          </p:cNvSpPr>
          <p:nvPr/>
        </p:nvSpPr>
        <p:spPr bwMode="auto">
          <a:xfrm>
            <a:off x="6572250" y="214313"/>
            <a:ext cx="857250" cy="523875"/>
          </a:xfrm>
          <a:prstGeom prst="rect">
            <a:avLst/>
          </a:prstGeom>
          <a:noFill/>
          <a:ln w="9525">
            <a:solidFill>
              <a:srgbClr val="7030A0"/>
            </a:solidFill>
            <a:miter lim="800000"/>
            <a:headEnd/>
            <a:tailEnd/>
          </a:ln>
        </p:spPr>
        <p:txBody>
          <a:bodyPr>
            <a:spAutoFit/>
          </a:bodyPr>
          <a:lstStyle/>
          <a:p>
            <a:r>
              <a:rPr lang="es-ES" sz="1400"/>
              <a:t>Vitrina </a:t>
            </a:r>
          </a:p>
          <a:p>
            <a:pPr algn="ctr"/>
            <a:r>
              <a:rPr lang="es-ES" sz="1400"/>
              <a:t>19</a:t>
            </a:r>
          </a:p>
        </p:txBody>
      </p:sp>
      <p:sp>
        <p:nvSpPr>
          <p:cNvPr id="4122" name="48 CuadroTexto"/>
          <p:cNvSpPr txBox="1">
            <a:spLocks noChangeArrowheads="1"/>
          </p:cNvSpPr>
          <p:nvPr/>
        </p:nvSpPr>
        <p:spPr bwMode="auto">
          <a:xfrm>
            <a:off x="7429500" y="214313"/>
            <a:ext cx="928688" cy="523875"/>
          </a:xfrm>
          <a:prstGeom prst="rect">
            <a:avLst/>
          </a:prstGeom>
          <a:noFill/>
          <a:ln w="9525">
            <a:solidFill>
              <a:srgbClr val="7030A0"/>
            </a:solidFill>
            <a:miter lim="800000"/>
            <a:headEnd/>
            <a:tailEnd/>
          </a:ln>
        </p:spPr>
        <p:txBody>
          <a:bodyPr>
            <a:spAutoFit/>
          </a:bodyPr>
          <a:lstStyle/>
          <a:p>
            <a:r>
              <a:rPr lang="es-ES" sz="1400"/>
              <a:t>Vitrina </a:t>
            </a:r>
          </a:p>
          <a:p>
            <a:pPr algn="ctr"/>
            <a:r>
              <a:rPr lang="es-ES" sz="1400"/>
              <a:t>18</a:t>
            </a:r>
          </a:p>
        </p:txBody>
      </p:sp>
      <p:sp>
        <p:nvSpPr>
          <p:cNvPr id="15" name="29 CuadroTexto"/>
          <p:cNvSpPr txBox="1">
            <a:spLocks noChangeArrowheads="1"/>
          </p:cNvSpPr>
          <p:nvPr/>
        </p:nvSpPr>
        <p:spPr bwMode="auto">
          <a:xfrm>
            <a:off x="8143900" y="2357430"/>
            <a:ext cx="714380" cy="523220"/>
          </a:xfrm>
          <a:prstGeom prst="rect">
            <a:avLst/>
          </a:prstGeom>
          <a:blipFill>
            <a:blip r:embed="rId2"/>
            <a:tile tx="0" ty="0" sx="100000" sy="100000" flip="none" algn="tl"/>
          </a:blipFill>
          <a:ln w="9525">
            <a:solidFill>
              <a:srgbClr val="7030A0"/>
            </a:solidFill>
            <a:miter lim="800000"/>
            <a:headEnd/>
            <a:tailEnd/>
          </a:ln>
        </p:spPr>
        <p:txBody>
          <a:bodyPr wrap="square">
            <a:spAutoFit/>
          </a:bodyPr>
          <a:lstStyle/>
          <a:p>
            <a:r>
              <a:rPr lang="es-ES" sz="1400" dirty="0"/>
              <a:t>Vitrina </a:t>
            </a:r>
          </a:p>
          <a:p>
            <a:pPr algn="ctr"/>
            <a:r>
              <a:rPr lang="es-ES" sz="1400" dirty="0" smtClean="0"/>
              <a:t>18</a:t>
            </a:r>
            <a:endParaRPr lang="es-ES" sz="1400" dirty="0"/>
          </a:p>
        </p:txBody>
      </p:sp>
      <p:pic>
        <p:nvPicPr>
          <p:cNvPr id="8" name="Picture 5"/>
          <p:cNvPicPr>
            <a:picLocks noChangeAspect="1" noChangeArrowheads="1"/>
          </p:cNvPicPr>
          <p:nvPr/>
        </p:nvPicPr>
        <p:blipFill>
          <a:blip r:embed="rId3" cstate="print"/>
          <a:srcRect/>
          <a:stretch>
            <a:fillRect/>
          </a:stretch>
        </p:blipFill>
        <p:spPr bwMode="auto">
          <a:xfrm>
            <a:off x="6215074" y="2214554"/>
            <a:ext cx="2928926" cy="4337483"/>
          </a:xfrm>
          <a:prstGeom prst="rect">
            <a:avLst/>
          </a:prstGeom>
          <a:noFill/>
          <a:ln w="9525">
            <a:noFill/>
            <a:miter lim="800000"/>
            <a:headEnd/>
            <a:tailEnd/>
          </a:ln>
        </p:spPr>
      </p:pic>
      <p:sp>
        <p:nvSpPr>
          <p:cNvPr id="21" name="25 CuadroTexto"/>
          <p:cNvSpPr txBox="1">
            <a:spLocks noChangeArrowheads="1"/>
          </p:cNvSpPr>
          <p:nvPr/>
        </p:nvSpPr>
        <p:spPr bwMode="auto">
          <a:xfrm>
            <a:off x="3786188" y="214313"/>
            <a:ext cx="714375" cy="523875"/>
          </a:xfrm>
          <a:prstGeom prst="rect">
            <a:avLst/>
          </a:prstGeom>
          <a:noFill/>
          <a:ln w="9525">
            <a:solidFill>
              <a:srgbClr val="7030A0"/>
            </a:solidFill>
            <a:miter lim="800000"/>
            <a:headEnd/>
            <a:tailEnd/>
          </a:ln>
        </p:spPr>
        <p:txBody>
          <a:bodyPr>
            <a:spAutoFit/>
          </a:bodyPr>
          <a:lstStyle/>
          <a:p>
            <a:r>
              <a:rPr lang="es-ES" sz="1400"/>
              <a:t>Vitrina </a:t>
            </a:r>
          </a:p>
          <a:p>
            <a:pPr algn="ctr"/>
            <a:r>
              <a:rPr lang="es-ES" sz="1400"/>
              <a:t>1</a:t>
            </a:r>
          </a:p>
        </p:txBody>
      </p:sp>
      <p:sp>
        <p:nvSpPr>
          <p:cNvPr id="22" name="29 CuadroTexto"/>
          <p:cNvSpPr txBox="1">
            <a:spLocks noChangeArrowheads="1"/>
          </p:cNvSpPr>
          <p:nvPr/>
        </p:nvSpPr>
        <p:spPr bwMode="auto">
          <a:xfrm>
            <a:off x="3071813" y="214313"/>
            <a:ext cx="714375" cy="523875"/>
          </a:xfrm>
          <a:prstGeom prst="rect">
            <a:avLst/>
          </a:prstGeom>
          <a:noFill/>
          <a:ln w="9525">
            <a:solidFill>
              <a:srgbClr val="7030A0"/>
            </a:solidFill>
            <a:miter lim="800000"/>
            <a:headEnd/>
            <a:tailEnd/>
          </a:ln>
        </p:spPr>
        <p:txBody>
          <a:bodyPr>
            <a:spAutoFit/>
          </a:bodyPr>
          <a:lstStyle/>
          <a:p>
            <a:r>
              <a:rPr lang="es-ES" sz="1400"/>
              <a:t>Vitrina </a:t>
            </a:r>
          </a:p>
          <a:p>
            <a:pPr algn="ctr"/>
            <a:r>
              <a:rPr lang="es-ES" sz="1400"/>
              <a:t>2</a:t>
            </a:r>
          </a:p>
        </p:txBody>
      </p:sp>
      <p:sp>
        <p:nvSpPr>
          <p:cNvPr id="24" name="30 CuadroTexto"/>
          <p:cNvSpPr txBox="1">
            <a:spLocks noChangeArrowheads="1"/>
          </p:cNvSpPr>
          <p:nvPr/>
        </p:nvSpPr>
        <p:spPr bwMode="auto">
          <a:xfrm>
            <a:off x="2357438" y="214313"/>
            <a:ext cx="714375" cy="523875"/>
          </a:xfrm>
          <a:prstGeom prst="rect">
            <a:avLst/>
          </a:prstGeom>
          <a:noFill/>
          <a:ln w="9525">
            <a:solidFill>
              <a:srgbClr val="7030A0"/>
            </a:solidFill>
            <a:miter lim="800000"/>
            <a:headEnd/>
            <a:tailEnd/>
          </a:ln>
        </p:spPr>
        <p:txBody>
          <a:bodyPr>
            <a:spAutoFit/>
          </a:bodyPr>
          <a:lstStyle/>
          <a:p>
            <a:r>
              <a:rPr lang="es-ES" sz="1400"/>
              <a:t>Vitrina </a:t>
            </a:r>
          </a:p>
          <a:p>
            <a:pPr algn="ctr"/>
            <a:r>
              <a:rPr lang="es-ES" sz="1400"/>
              <a:t>3</a:t>
            </a:r>
          </a:p>
        </p:txBody>
      </p:sp>
      <p:sp>
        <p:nvSpPr>
          <p:cNvPr id="25" name="31 CuadroTexto"/>
          <p:cNvSpPr txBox="1">
            <a:spLocks noChangeArrowheads="1"/>
          </p:cNvSpPr>
          <p:nvPr/>
        </p:nvSpPr>
        <p:spPr bwMode="auto">
          <a:xfrm>
            <a:off x="1643063" y="214313"/>
            <a:ext cx="714375" cy="523875"/>
          </a:xfrm>
          <a:prstGeom prst="rect">
            <a:avLst/>
          </a:prstGeom>
          <a:noFill/>
          <a:ln w="9525">
            <a:solidFill>
              <a:srgbClr val="7030A0"/>
            </a:solidFill>
            <a:miter lim="800000"/>
            <a:headEnd/>
            <a:tailEnd/>
          </a:ln>
        </p:spPr>
        <p:txBody>
          <a:bodyPr>
            <a:spAutoFit/>
          </a:bodyPr>
          <a:lstStyle/>
          <a:p>
            <a:r>
              <a:rPr lang="es-ES" sz="1400"/>
              <a:t>Vitrina </a:t>
            </a:r>
          </a:p>
          <a:p>
            <a:pPr algn="ctr"/>
            <a:r>
              <a:rPr lang="es-ES" sz="1400"/>
              <a:t>4</a:t>
            </a:r>
          </a:p>
        </p:txBody>
      </p:sp>
      <p:sp>
        <p:nvSpPr>
          <p:cNvPr id="26" name="32 CuadroTexto"/>
          <p:cNvSpPr txBox="1">
            <a:spLocks noChangeArrowheads="1"/>
          </p:cNvSpPr>
          <p:nvPr/>
        </p:nvSpPr>
        <p:spPr bwMode="auto">
          <a:xfrm>
            <a:off x="928688" y="214313"/>
            <a:ext cx="714375" cy="523875"/>
          </a:xfrm>
          <a:prstGeom prst="rect">
            <a:avLst/>
          </a:prstGeom>
          <a:noFill/>
          <a:ln w="9525">
            <a:solidFill>
              <a:srgbClr val="7030A0"/>
            </a:solidFill>
            <a:miter lim="800000"/>
            <a:headEnd/>
            <a:tailEnd/>
          </a:ln>
        </p:spPr>
        <p:txBody>
          <a:bodyPr>
            <a:spAutoFit/>
          </a:bodyPr>
          <a:lstStyle/>
          <a:p>
            <a:r>
              <a:rPr lang="es-ES" sz="1400"/>
              <a:t>Vitrina </a:t>
            </a:r>
          </a:p>
          <a:p>
            <a:pPr algn="ctr"/>
            <a:r>
              <a:rPr lang="es-ES" sz="1400"/>
              <a:t>5</a:t>
            </a:r>
          </a:p>
        </p:txBody>
      </p:sp>
      <p:pic>
        <p:nvPicPr>
          <p:cNvPr id="31" name="30 Imagen" descr="18.png"/>
          <p:cNvPicPr>
            <a:picLocks noChangeAspect="1"/>
          </p:cNvPicPr>
          <p:nvPr/>
        </p:nvPicPr>
        <p:blipFill>
          <a:blip r:embed="rId4" cstate="print"/>
          <a:stretch>
            <a:fillRect/>
          </a:stretch>
        </p:blipFill>
        <p:spPr>
          <a:xfrm>
            <a:off x="5214942" y="2160512"/>
            <a:ext cx="3929058" cy="4697488"/>
          </a:xfrm>
          <a:prstGeom prst="rect">
            <a:avLst/>
          </a:prstGeom>
        </p:spPr>
      </p:pic>
      <p:sp>
        <p:nvSpPr>
          <p:cNvPr id="33" name="29 CuadroTexto"/>
          <p:cNvSpPr txBox="1">
            <a:spLocks noChangeArrowheads="1"/>
          </p:cNvSpPr>
          <p:nvPr/>
        </p:nvSpPr>
        <p:spPr bwMode="auto">
          <a:xfrm>
            <a:off x="8429620" y="5214950"/>
            <a:ext cx="714380" cy="523220"/>
          </a:xfrm>
          <a:prstGeom prst="rect">
            <a:avLst/>
          </a:prstGeom>
          <a:blipFill>
            <a:blip r:embed="rId2"/>
            <a:tile tx="0" ty="0" sx="100000" sy="100000" flip="none" algn="tl"/>
          </a:blipFill>
          <a:ln w="9525">
            <a:solidFill>
              <a:srgbClr val="7030A0"/>
            </a:solidFill>
            <a:miter lim="800000"/>
            <a:headEnd/>
            <a:tailEnd/>
          </a:ln>
        </p:spPr>
        <p:txBody>
          <a:bodyPr wrap="square">
            <a:spAutoFit/>
          </a:bodyPr>
          <a:lstStyle/>
          <a:p>
            <a:r>
              <a:rPr lang="es-ES" sz="1400" dirty="0"/>
              <a:t>Vitrina </a:t>
            </a:r>
          </a:p>
          <a:p>
            <a:pPr algn="ctr"/>
            <a:r>
              <a:rPr lang="es-ES" sz="1400" dirty="0" smtClean="0"/>
              <a:t>18</a:t>
            </a:r>
            <a:endParaRPr lang="es-ES" sz="1400" dirty="0"/>
          </a:p>
        </p:txBody>
      </p:sp>
      <p:pic>
        <p:nvPicPr>
          <p:cNvPr id="35" name="Picture 6"/>
          <p:cNvPicPr>
            <a:picLocks noChangeAspect="1" noChangeArrowheads="1"/>
          </p:cNvPicPr>
          <p:nvPr/>
        </p:nvPicPr>
        <p:blipFill>
          <a:blip r:embed="rId5" cstate="print"/>
          <a:srcRect/>
          <a:stretch>
            <a:fillRect/>
          </a:stretch>
        </p:blipFill>
        <p:spPr bwMode="auto">
          <a:xfrm>
            <a:off x="2143108" y="0"/>
            <a:ext cx="5027209" cy="3214710"/>
          </a:xfrm>
          <a:prstGeom prst="rect">
            <a:avLst/>
          </a:prstGeom>
          <a:noFill/>
          <a:ln w="9525">
            <a:noFill/>
            <a:miter lim="800000"/>
            <a:headEnd/>
            <a:tailEnd/>
          </a:ln>
        </p:spPr>
      </p:pic>
      <p:pic>
        <p:nvPicPr>
          <p:cNvPr id="36" name="Picture 7"/>
          <p:cNvPicPr>
            <a:picLocks noChangeAspect="1" noChangeArrowheads="1"/>
          </p:cNvPicPr>
          <p:nvPr/>
        </p:nvPicPr>
        <p:blipFill>
          <a:blip r:embed="rId6" cstate="print"/>
          <a:srcRect/>
          <a:stretch>
            <a:fillRect/>
          </a:stretch>
        </p:blipFill>
        <p:spPr bwMode="auto">
          <a:xfrm>
            <a:off x="2143108" y="2643182"/>
            <a:ext cx="5000660" cy="3348526"/>
          </a:xfrm>
          <a:prstGeom prst="rect">
            <a:avLst/>
          </a:prstGeom>
          <a:noFill/>
          <a:ln w="9525">
            <a:noFill/>
            <a:miter lim="800000"/>
            <a:headEnd/>
            <a:tailEnd/>
          </a:ln>
        </p:spPr>
      </p:pic>
      <p:sp>
        <p:nvSpPr>
          <p:cNvPr id="16" name="29 CuadroTexto"/>
          <p:cNvSpPr txBox="1">
            <a:spLocks noChangeArrowheads="1"/>
          </p:cNvSpPr>
          <p:nvPr/>
        </p:nvSpPr>
        <p:spPr bwMode="auto">
          <a:xfrm>
            <a:off x="4357686" y="2714620"/>
            <a:ext cx="714380" cy="523220"/>
          </a:xfrm>
          <a:prstGeom prst="rect">
            <a:avLst/>
          </a:prstGeom>
          <a:blipFill>
            <a:blip r:embed="rId2"/>
            <a:tile tx="0" ty="0" sx="100000" sy="100000" flip="none" algn="tl"/>
          </a:blipFill>
          <a:ln w="9525">
            <a:solidFill>
              <a:srgbClr val="7030A0"/>
            </a:solidFill>
            <a:miter lim="800000"/>
            <a:headEnd/>
            <a:tailEnd/>
          </a:ln>
        </p:spPr>
        <p:txBody>
          <a:bodyPr wrap="square">
            <a:spAutoFit/>
          </a:bodyPr>
          <a:lstStyle/>
          <a:p>
            <a:r>
              <a:rPr lang="es-ES" sz="1400" dirty="0"/>
              <a:t>Vitrina </a:t>
            </a:r>
          </a:p>
          <a:p>
            <a:pPr algn="ctr"/>
            <a:r>
              <a:rPr lang="es-ES" sz="1400" dirty="0" smtClean="0"/>
              <a:t>19</a:t>
            </a:r>
            <a:endParaRPr lang="es-ES" sz="1400" dirty="0"/>
          </a:p>
        </p:txBody>
      </p:sp>
      <p:pic>
        <p:nvPicPr>
          <p:cNvPr id="38" name="37 Imagen" descr="IMG_4255.JPG"/>
          <p:cNvPicPr>
            <a:picLocks noChangeAspect="1"/>
          </p:cNvPicPr>
          <p:nvPr/>
        </p:nvPicPr>
        <p:blipFill>
          <a:blip r:embed="rId7" cstate="print"/>
          <a:stretch>
            <a:fillRect/>
          </a:stretch>
        </p:blipFill>
        <p:spPr>
          <a:xfrm>
            <a:off x="571472" y="2822788"/>
            <a:ext cx="5357818" cy="4035212"/>
          </a:xfrm>
          <a:prstGeom prst="rect">
            <a:avLst/>
          </a:prstGeom>
          <a:ln w="38100">
            <a:solidFill>
              <a:schemeClr val="bg1"/>
            </a:solidFill>
          </a:ln>
        </p:spPr>
      </p:pic>
      <p:sp>
        <p:nvSpPr>
          <p:cNvPr id="39" name="29 CuadroTexto"/>
          <p:cNvSpPr txBox="1">
            <a:spLocks noChangeArrowheads="1"/>
          </p:cNvSpPr>
          <p:nvPr/>
        </p:nvSpPr>
        <p:spPr bwMode="auto">
          <a:xfrm>
            <a:off x="1428728" y="4500570"/>
            <a:ext cx="714380" cy="523220"/>
          </a:xfrm>
          <a:prstGeom prst="rect">
            <a:avLst/>
          </a:prstGeom>
          <a:blipFill>
            <a:blip r:embed="rId2"/>
            <a:tile tx="0" ty="0" sx="100000" sy="100000" flip="none" algn="tl"/>
          </a:blipFill>
          <a:ln w="9525">
            <a:solidFill>
              <a:srgbClr val="7030A0"/>
            </a:solidFill>
            <a:miter lim="800000"/>
            <a:headEnd/>
            <a:tailEnd/>
          </a:ln>
        </p:spPr>
        <p:txBody>
          <a:bodyPr wrap="square">
            <a:spAutoFit/>
          </a:bodyPr>
          <a:lstStyle/>
          <a:p>
            <a:r>
              <a:rPr lang="es-ES" sz="1400" dirty="0"/>
              <a:t>Vitrina </a:t>
            </a:r>
          </a:p>
          <a:p>
            <a:pPr algn="ctr"/>
            <a:r>
              <a:rPr lang="es-ES" sz="1400" dirty="0" smtClean="0"/>
              <a:t>1</a:t>
            </a:r>
            <a:endParaRPr lang="es-ES" sz="1400" dirty="0"/>
          </a:p>
        </p:txBody>
      </p:sp>
      <p:pic>
        <p:nvPicPr>
          <p:cNvPr id="40" name="Picture 6"/>
          <p:cNvPicPr>
            <a:picLocks noChangeAspect="1" noChangeArrowheads="1"/>
          </p:cNvPicPr>
          <p:nvPr/>
        </p:nvPicPr>
        <p:blipFill>
          <a:blip r:embed="rId8" cstate="print"/>
          <a:srcRect/>
          <a:stretch>
            <a:fillRect/>
          </a:stretch>
        </p:blipFill>
        <p:spPr bwMode="auto">
          <a:xfrm>
            <a:off x="1" y="1785926"/>
            <a:ext cx="2890914" cy="1928826"/>
          </a:xfrm>
          <a:prstGeom prst="rect">
            <a:avLst/>
          </a:prstGeom>
          <a:noFill/>
          <a:ln w="9525">
            <a:noFill/>
            <a:miter lim="800000"/>
            <a:headEnd/>
            <a:tailEnd/>
          </a:ln>
        </p:spPr>
      </p:pic>
      <p:pic>
        <p:nvPicPr>
          <p:cNvPr id="41" name="Picture 5"/>
          <p:cNvPicPr>
            <a:picLocks noChangeAspect="1" noChangeArrowheads="1"/>
          </p:cNvPicPr>
          <p:nvPr/>
        </p:nvPicPr>
        <p:blipFill>
          <a:blip r:embed="rId9" cstate="print"/>
          <a:srcRect/>
          <a:stretch>
            <a:fillRect/>
          </a:stretch>
        </p:blipFill>
        <p:spPr bwMode="auto">
          <a:xfrm>
            <a:off x="0" y="0"/>
            <a:ext cx="2882721" cy="1857364"/>
          </a:xfrm>
          <a:prstGeom prst="rect">
            <a:avLst/>
          </a:prstGeom>
          <a:noFill/>
          <a:ln w="9525">
            <a:noFill/>
            <a:miter lim="800000"/>
            <a:headEnd/>
            <a:tailEnd/>
          </a:ln>
        </p:spPr>
      </p:pic>
      <p:pic>
        <p:nvPicPr>
          <p:cNvPr id="43" name="42 Imagen" descr="20.png"/>
          <p:cNvPicPr>
            <a:picLocks noChangeAspect="1"/>
          </p:cNvPicPr>
          <p:nvPr/>
        </p:nvPicPr>
        <p:blipFill>
          <a:blip r:embed="rId10" cstate="print"/>
          <a:stretch>
            <a:fillRect/>
          </a:stretch>
        </p:blipFill>
        <p:spPr>
          <a:xfrm>
            <a:off x="0" y="0"/>
            <a:ext cx="3799993" cy="4357694"/>
          </a:xfrm>
          <a:prstGeom prst="rect">
            <a:avLst/>
          </a:prstGeom>
        </p:spPr>
      </p:pic>
      <p:sp>
        <p:nvSpPr>
          <p:cNvPr id="42" name="29 CuadroTexto"/>
          <p:cNvSpPr txBox="1">
            <a:spLocks noChangeArrowheads="1"/>
          </p:cNvSpPr>
          <p:nvPr/>
        </p:nvSpPr>
        <p:spPr bwMode="auto">
          <a:xfrm>
            <a:off x="0" y="3571876"/>
            <a:ext cx="714380" cy="523220"/>
          </a:xfrm>
          <a:prstGeom prst="rect">
            <a:avLst/>
          </a:prstGeom>
          <a:blipFill>
            <a:blip r:embed="rId2"/>
            <a:tile tx="0" ty="0" sx="100000" sy="100000" flip="none" algn="tl"/>
          </a:blipFill>
          <a:ln w="9525">
            <a:solidFill>
              <a:srgbClr val="7030A0"/>
            </a:solidFill>
            <a:miter lim="800000"/>
            <a:headEnd/>
            <a:tailEnd/>
          </a:ln>
        </p:spPr>
        <p:txBody>
          <a:bodyPr wrap="square">
            <a:spAutoFit/>
          </a:bodyPr>
          <a:lstStyle/>
          <a:p>
            <a:r>
              <a:rPr lang="es-ES" sz="1400" dirty="0"/>
              <a:t>Vitrina </a:t>
            </a:r>
          </a:p>
          <a:p>
            <a:pPr algn="ctr"/>
            <a:r>
              <a:rPr lang="es-ES" sz="1400" dirty="0" smtClean="0"/>
              <a:t>20</a:t>
            </a:r>
            <a:endParaRPr lang="es-E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9" grpId="0" animBg="1"/>
      <p:bldP spid="4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museete (1).JPG"/>
          <p:cNvPicPr>
            <a:picLocks noChangeAspect="1"/>
          </p:cNvPicPr>
          <p:nvPr/>
        </p:nvPicPr>
        <p:blipFill>
          <a:blip r:embed="rId2" cstate="print"/>
          <a:stretch>
            <a:fillRect/>
          </a:stretch>
        </p:blipFill>
        <p:spPr>
          <a:xfrm>
            <a:off x="0" y="0"/>
            <a:ext cx="4572000" cy="6858000"/>
          </a:xfrm>
          <a:prstGeom prst="rect">
            <a:avLst/>
          </a:prstGeom>
        </p:spPr>
      </p:pic>
      <p:pic>
        <p:nvPicPr>
          <p:cNvPr id="4" name="3 Imagen" descr="museete (2).JPG"/>
          <p:cNvPicPr>
            <a:picLocks noChangeAspect="1"/>
          </p:cNvPicPr>
          <p:nvPr/>
        </p:nvPicPr>
        <p:blipFill>
          <a:blip r:embed="rId3" cstate="print"/>
          <a:stretch>
            <a:fillRect/>
          </a:stretch>
        </p:blipFill>
        <p:spPr>
          <a:xfrm>
            <a:off x="1428728" y="1357298"/>
            <a:ext cx="7500958" cy="5000639"/>
          </a:xfrm>
          <a:prstGeom prst="rect">
            <a:avLst/>
          </a:prstGeom>
          <a:ln w="47625">
            <a:solidFill>
              <a:schemeClr val="bg1"/>
            </a:solidFill>
          </a:ln>
        </p:spPr>
      </p:pic>
      <p:sp>
        <p:nvSpPr>
          <p:cNvPr id="6" name="Rectangle 4"/>
          <p:cNvSpPr txBox="1">
            <a:spLocks noChangeArrowheads="1"/>
          </p:cNvSpPr>
          <p:nvPr/>
        </p:nvSpPr>
        <p:spPr>
          <a:xfrm>
            <a:off x="5572132" y="428604"/>
            <a:ext cx="2643238" cy="42862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12700">
            <a:solidFill>
              <a:srgbClr val="800000"/>
            </a:solidFill>
          </a:ln>
        </p:spPr>
        <p:txBody>
          <a:bodyPr/>
          <a:lstStyle/>
          <a:p>
            <a:pPr marL="342900" marR="0" lvl="0" indent="-342900" algn="ctr" defTabSz="914400" rtl="0" eaLnBrk="1" fontAlgn="base" latinLnBrk="0" hangingPunct="1">
              <a:lnSpc>
                <a:spcPct val="90000"/>
              </a:lnSpc>
              <a:spcBef>
                <a:spcPct val="20000"/>
              </a:spcBef>
              <a:spcAft>
                <a:spcPct val="0"/>
              </a:spcAft>
              <a:buClrTx/>
              <a:buSzTx/>
              <a:tabLst/>
              <a:defRPr/>
            </a:pPr>
            <a:r>
              <a:rPr kumimoji="0" lang="es-ES" sz="2400" b="1" i="0" u="none" strike="noStrike" kern="0" cap="none" spc="0" normalizeH="0" baseline="0" noProof="0" dirty="0" smtClean="0">
                <a:ln>
                  <a:noFill/>
                </a:ln>
                <a:solidFill>
                  <a:schemeClr val="tx1"/>
                </a:solidFill>
                <a:effectLst/>
                <a:uLnTx/>
                <a:uFillTx/>
                <a:latin typeface="+mn-lt"/>
                <a:ea typeface="+mn-ea"/>
                <a:cs typeface="+mn-cs"/>
              </a:rPr>
              <a:t>curso 2014-2015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descr="Palacio-de-Jabalquinto.jpg"/>
          <p:cNvPicPr>
            <a:picLocks noChangeAspect="1"/>
          </p:cNvPicPr>
          <p:nvPr/>
        </p:nvPicPr>
        <p:blipFill>
          <a:blip r:embed="rId2"/>
          <a:stretch>
            <a:fillRect/>
          </a:stretch>
        </p:blipFill>
        <p:spPr>
          <a:xfrm>
            <a:off x="0" y="0"/>
            <a:ext cx="9144000" cy="6858000"/>
          </a:xfrm>
          <a:prstGeom prst="rect">
            <a:avLst/>
          </a:prstGeom>
        </p:spPr>
      </p:pic>
      <p:pic>
        <p:nvPicPr>
          <p:cNvPr id="10" name="9 Imagen" descr="INTERIOR palacio jabalquinto.jpg"/>
          <p:cNvPicPr>
            <a:picLocks noChangeAspect="1"/>
          </p:cNvPicPr>
          <p:nvPr/>
        </p:nvPicPr>
        <p:blipFill>
          <a:blip r:embed="rId3"/>
          <a:stretch>
            <a:fillRect/>
          </a:stretch>
        </p:blipFill>
        <p:spPr>
          <a:xfrm>
            <a:off x="2214546" y="1663902"/>
            <a:ext cx="6929454" cy="5194098"/>
          </a:xfrm>
          <a:prstGeom prst="rect">
            <a:avLst/>
          </a:prstGeom>
        </p:spPr>
      </p:pic>
      <p:sp>
        <p:nvSpPr>
          <p:cNvPr id="7" name="Título 1"/>
          <p:cNvSpPr txBox="1">
            <a:spLocks/>
          </p:cNvSpPr>
          <p:nvPr/>
        </p:nvSpPr>
        <p:spPr bwMode="auto">
          <a:xfrm>
            <a:off x="7000860" y="6286496"/>
            <a:ext cx="2143140" cy="571504"/>
          </a:xfrm>
          <a:prstGeom prst="rect">
            <a:avLst/>
          </a:prstGeom>
          <a:blipFill>
            <a:blip r:embed="rId4"/>
            <a:tile tx="0" ty="0" sx="100000" sy="100000" flip="none" algn="tl"/>
          </a:blipFill>
          <a:ln w="31750" cap="rnd">
            <a:solidFill>
              <a:schemeClr val="accent1"/>
            </a:solidFill>
            <a:round/>
            <a:headEnd/>
            <a:tailEnd/>
          </a:ln>
          <a:effectLst>
            <a:innerShdw blurRad="63500" dist="50800" dir="2700000">
              <a:schemeClr val="accent2">
                <a:lumMod val="40000"/>
                <a:lumOff val="60000"/>
                <a:alpha val="50000"/>
              </a:schemeClr>
            </a:innerShdw>
          </a:effectLst>
        </p:spPr>
        <p:txBody>
          <a:bodyPr vert="horz" wrap="square" lIns="91440" tIns="45720" rIns="91440" bIns="45720" numCol="1" anchor="ctr" anchorCtr="0" compatLnSpc="1">
            <a:prstTxWarp prst="textNoShape">
              <a:avLst/>
            </a:prstTxWarp>
          </a:bodyPr>
          <a:lstStyle/>
          <a:p>
            <a:pPr lvl="0" algn="ctr" eaLnBrk="0" hangingPunct="0"/>
            <a:r>
              <a:rPr kumimoji="0" lang="es-ES" sz="2000" b="1" i="0" u="none" strike="noStrike" kern="0" cap="none" spc="0" normalizeH="0" baseline="0" noProof="0" dirty="0" smtClean="0">
                <a:ln>
                  <a:noFill/>
                </a:ln>
                <a:solidFill>
                  <a:schemeClr val="tx2"/>
                </a:solidFill>
                <a:effectLst/>
                <a:uLnTx/>
                <a:uFillTx/>
                <a:latin typeface="+mj-lt"/>
                <a:ea typeface="+mj-ea"/>
                <a:cs typeface="+mj-cs"/>
              </a:rPr>
              <a:t>PALACIO</a:t>
            </a:r>
            <a:r>
              <a:rPr kumimoji="0" lang="es-ES" sz="2000" b="1" i="0" u="none" strike="noStrike" kern="0" cap="none" spc="0" normalizeH="0" noProof="0" dirty="0" smtClean="0">
                <a:ln>
                  <a:noFill/>
                </a:ln>
                <a:solidFill>
                  <a:schemeClr val="tx2"/>
                </a:solidFill>
                <a:effectLst/>
                <a:uLnTx/>
                <a:uFillTx/>
                <a:latin typeface="+mj-lt"/>
                <a:ea typeface="+mj-ea"/>
                <a:cs typeface="+mj-cs"/>
              </a:rPr>
              <a:t> DE JABALQUINTO</a:t>
            </a:r>
            <a:endParaRPr kumimoji="0" lang="es-ES" sz="2000" b="1" i="0" u="none" strike="noStrike" kern="0" cap="none"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 xmlns:p14="http://schemas.microsoft.com/office/powerpoint/2010/main" val="186474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22..JPG"/>
          <p:cNvPicPr>
            <a:picLocks noChangeAspect="1"/>
          </p:cNvPicPr>
          <p:nvPr/>
        </p:nvPicPr>
        <p:blipFill>
          <a:blip r:embed="rId2" cstate="print"/>
          <a:stretch>
            <a:fillRect/>
          </a:stretch>
        </p:blipFill>
        <p:spPr>
          <a:xfrm>
            <a:off x="0" y="1"/>
            <a:ext cx="9144000" cy="6858000"/>
          </a:xfrm>
          <a:prstGeom prst="rect">
            <a:avLst/>
          </a:prstGeom>
        </p:spPr>
      </p:pic>
      <p:pic>
        <p:nvPicPr>
          <p:cNvPr id="7" name="6 Imagen" descr="museete (7).JPG"/>
          <p:cNvPicPr>
            <a:picLocks noChangeAspect="1"/>
          </p:cNvPicPr>
          <p:nvPr/>
        </p:nvPicPr>
        <p:blipFill>
          <a:blip r:embed="rId3" cstate="print"/>
          <a:stretch>
            <a:fillRect/>
          </a:stretch>
        </p:blipFill>
        <p:spPr>
          <a:xfrm>
            <a:off x="0" y="-928718"/>
            <a:ext cx="9144000" cy="6096000"/>
          </a:xfrm>
          <a:prstGeom prst="rect">
            <a:avLst/>
          </a:prstGeom>
        </p:spPr>
      </p:pic>
      <p:sp>
        <p:nvSpPr>
          <p:cNvPr id="8" name="7 CuadroTexto"/>
          <p:cNvSpPr txBox="1"/>
          <p:nvPr/>
        </p:nvSpPr>
        <p:spPr>
          <a:xfrm>
            <a:off x="3071802" y="2357430"/>
            <a:ext cx="1357322" cy="523220"/>
          </a:xfrm>
          <a:prstGeom prst="rect">
            <a:avLst/>
          </a:prstGeom>
          <a:blipFill>
            <a:blip r:embed="rId4"/>
            <a:tile tx="0" ty="0" sx="100000" sy="100000" flip="none" algn="tl"/>
          </a:blipFill>
          <a:ln>
            <a:solidFill>
              <a:srgbClr val="7030A0"/>
            </a:solidFill>
          </a:ln>
        </p:spPr>
        <p:txBody>
          <a:bodyPr vert="horz" wrap="square">
            <a:spAutoFit/>
          </a:bodyPr>
          <a:lstStyle/>
          <a:p>
            <a:pPr algn="ctr">
              <a:defRPr/>
            </a:pPr>
            <a:r>
              <a:rPr lang="es-ES" sz="1400" dirty="0" smtClean="0"/>
              <a:t>Ordenando rocas</a:t>
            </a:r>
          </a:p>
        </p:txBody>
      </p:sp>
      <p:sp>
        <p:nvSpPr>
          <p:cNvPr id="9" name="Rectangle 4"/>
          <p:cNvSpPr txBox="1">
            <a:spLocks noChangeArrowheads="1"/>
          </p:cNvSpPr>
          <p:nvPr/>
        </p:nvSpPr>
        <p:spPr>
          <a:xfrm>
            <a:off x="3857620" y="285728"/>
            <a:ext cx="2643238" cy="42862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12700">
            <a:solidFill>
              <a:srgbClr val="800000"/>
            </a:solidFill>
          </a:ln>
        </p:spPr>
        <p:txBody>
          <a:bodyPr/>
          <a:lstStyle/>
          <a:p>
            <a:pPr marL="342900" marR="0" lvl="0" indent="-342900" algn="ctr" defTabSz="914400" rtl="0" eaLnBrk="1" fontAlgn="base" latinLnBrk="0" hangingPunct="1">
              <a:lnSpc>
                <a:spcPct val="90000"/>
              </a:lnSpc>
              <a:spcBef>
                <a:spcPct val="20000"/>
              </a:spcBef>
              <a:spcAft>
                <a:spcPct val="0"/>
              </a:spcAft>
              <a:buClrTx/>
              <a:buSzTx/>
              <a:tabLst/>
              <a:defRPr/>
            </a:pPr>
            <a:r>
              <a:rPr kumimoji="0" lang="es-ES" sz="2400" b="1" i="0" u="none" strike="noStrike" kern="0" cap="none" spc="0" normalizeH="0" baseline="0" noProof="0" dirty="0" smtClean="0">
                <a:ln>
                  <a:noFill/>
                </a:ln>
                <a:solidFill>
                  <a:schemeClr val="tx1"/>
                </a:solidFill>
                <a:effectLst/>
                <a:uLnTx/>
                <a:uFillTx/>
                <a:latin typeface="+mn-lt"/>
                <a:ea typeface="+mn-ea"/>
                <a:cs typeface="+mn-cs"/>
              </a:rPr>
              <a:t>curso 2014-2015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23..JPG"/>
          <p:cNvPicPr>
            <a:picLocks noChangeAspect="1"/>
          </p:cNvPicPr>
          <p:nvPr/>
        </p:nvPicPr>
        <p:blipFill>
          <a:blip r:embed="rId2" cstate="print"/>
          <a:stretch>
            <a:fillRect/>
          </a:stretch>
        </p:blipFill>
        <p:spPr>
          <a:xfrm>
            <a:off x="0" y="0"/>
            <a:ext cx="9144000" cy="6858000"/>
          </a:xfrm>
          <a:prstGeom prst="rect">
            <a:avLst/>
          </a:prstGeom>
        </p:spPr>
      </p:pic>
      <p:pic>
        <p:nvPicPr>
          <p:cNvPr id="8" name="7 Imagen" descr="IMG_7867.JPG"/>
          <p:cNvPicPr>
            <a:picLocks noChangeAspect="1"/>
          </p:cNvPicPr>
          <p:nvPr/>
        </p:nvPicPr>
        <p:blipFill>
          <a:blip r:embed="rId3" cstate="print"/>
          <a:stretch>
            <a:fillRect/>
          </a:stretch>
        </p:blipFill>
        <p:spPr>
          <a:xfrm>
            <a:off x="3036087" y="2786058"/>
            <a:ext cx="6107913" cy="4071942"/>
          </a:xfrm>
          <a:prstGeom prst="rect">
            <a:avLst/>
          </a:prstGeom>
        </p:spPr>
      </p:pic>
      <p:pic>
        <p:nvPicPr>
          <p:cNvPr id="10" name="9 Imagen" descr="erizos.png"/>
          <p:cNvPicPr>
            <a:picLocks noChangeAspect="1"/>
          </p:cNvPicPr>
          <p:nvPr/>
        </p:nvPicPr>
        <p:blipFill>
          <a:blip r:embed="rId4" cstate="print"/>
          <a:stretch>
            <a:fillRect/>
          </a:stretch>
        </p:blipFill>
        <p:spPr>
          <a:xfrm>
            <a:off x="0" y="0"/>
            <a:ext cx="9144000" cy="3896040"/>
          </a:xfrm>
          <a:prstGeom prst="rect">
            <a:avLst/>
          </a:prstGeom>
        </p:spPr>
      </p:pic>
      <p:sp>
        <p:nvSpPr>
          <p:cNvPr id="11" name="Rectangle 4"/>
          <p:cNvSpPr txBox="1">
            <a:spLocks noChangeArrowheads="1"/>
          </p:cNvSpPr>
          <p:nvPr/>
        </p:nvSpPr>
        <p:spPr>
          <a:xfrm>
            <a:off x="3571868" y="285728"/>
            <a:ext cx="2857520" cy="42862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12700">
            <a:solidFill>
              <a:srgbClr val="800000"/>
            </a:solidFill>
          </a:ln>
        </p:spPr>
        <p:txBody>
          <a:bodyPr/>
          <a:lstStyle/>
          <a:p>
            <a:pPr marL="342900" marR="0" lvl="0" indent="-342900" algn="ctr" defTabSz="914400" rtl="0" eaLnBrk="1" fontAlgn="base" latinLnBrk="0" hangingPunct="1">
              <a:lnSpc>
                <a:spcPct val="90000"/>
              </a:lnSpc>
              <a:spcBef>
                <a:spcPct val="20000"/>
              </a:spcBef>
              <a:spcAft>
                <a:spcPct val="0"/>
              </a:spcAft>
              <a:buClrTx/>
              <a:buSzTx/>
              <a:tabLst/>
              <a:defRPr/>
            </a:pPr>
            <a:r>
              <a:rPr kumimoji="0" lang="es-ES" sz="2400" b="1" i="0" u="none" strike="noStrike" kern="0" cap="none" spc="0" normalizeH="0" baseline="0" noProof="0" dirty="0" smtClean="0">
                <a:ln>
                  <a:noFill/>
                </a:ln>
                <a:solidFill>
                  <a:schemeClr val="tx1"/>
                </a:solidFill>
                <a:effectLst/>
                <a:uLnTx/>
                <a:uFillTx/>
                <a:latin typeface="+mn-lt"/>
                <a:ea typeface="+mn-ea"/>
                <a:cs typeface="+mn-cs"/>
              </a:rPr>
              <a:t>Historia</a:t>
            </a:r>
            <a:r>
              <a:rPr lang="es-ES" sz="2400" b="1" kern="0" dirty="0" smtClean="0">
                <a:latin typeface="+mn-lt"/>
                <a:cs typeface="+mn-cs"/>
              </a:rPr>
              <a:t> </a:t>
            </a:r>
            <a:r>
              <a:rPr kumimoji="0" lang="es-ES" sz="2400" b="1" i="0" u="none" strike="noStrike" kern="0" cap="none" spc="0" normalizeH="0" baseline="0" noProof="0" dirty="0" smtClean="0">
                <a:ln>
                  <a:noFill/>
                </a:ln>
                <a:solidFill>
                  <a:schemeClr val="tx1"/>
                </a:solidFill>
                <a:effectLst/>
                <a:uLnTx/>
                <a:uFillTx/>
                <a:latin typeface="+mn-lt"/>
                <a:ea typeface="+mn-ea"/>
                <a:cs typeface="+mn-cs"/>
              </a:rPr>
              <a:t>geológica</a:t>
            </a:r>
          </a:p>
        </p:txBody>
      </p:sp>
      <p:pic>
        <p:nvPicPr>
          <p:cNvPr id="7" name="6 Imagen" descr="IMG_7866.JPG"/>
          <p:cNvPicPr>
            <a:picLocks noChangeAspect="1"/>
          </p:cNvPicPr>
          <p:nvPr/>
        </p:nvPicPr>
        <p:blipFill>
          <a:blip r:embed="rId5" cstate="print"/>
          <a:stretch>
            <a:fillRect/>
          </a:stretch>
        </p:blipFill>
        <p:spPr>
          <a:xfrm>
            <a:off x="642910" y="1214422"/>
            <a:ext cx="8001056" cy="53340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IMG_7752.JPG"/>
          <p:cNvPicPr>
            <a:picLocks noChangeAspect="1"/>
          </p:cNvPicPr>
          <p:nvPr/>
        </p:nvPicPr>
        <p:blipFill>
          <a:blip r:embed="rId2" cstate="print"/>
          <a:stretch>
            <a:fillRect/>
          </a:stretch>
        </p:blipFill>
        <p:spPr>
          <a:xfrm>
            <a:off x="-2500362" y="762000"/>
            <a:ext cx="9144000" cy="6096000"/>
          </a:xfrm>
          <a:prstGeom prst="rect">
            <a:avLst/>
          </a:prstGeom>
        </p:spPr>
      </p:pic>
      <p:pic>
        <p:nvPicPr>
          <p:cNvPr id="9" name="8 Imagen" descr="20150225_165819.jpg"/>
          <p:cNvPicPr>
            <a:picLocks noChangeAspect="1"/>
          </p:cNvPicPr>
          <p:nvPr/>
        </p:nvPicPr>
        <p:blipFill>
          <a:blip r:embed="rId3" cstate="print"/>
          <a:stretch>
            <a:fillRect/>
          </a:stretch>
        </p:blipFill>
        <p:spPr>
          <a:xfrm>
            <a:off x="5393522" y="1857364"/>
            <a:ext cx="3750477" cy="5000636"/>
          </a:xfrm>
          <a:prstGeom prst="rect">
            <a:avLst/>
          </a:prstGeom>
        </p:spPr>
      </p:pic>
      <p:pic>
        <p:nvPicPr>
          <p:cNvPr id="8" name="7 Imagen" descr="20150225_165805.jpg"/>
          <p:cNvPicPr>
            <a:picLocks noChangeAspect="1"/>
          </p:cNvPicPr>
          <p:nvPr/>
        </p:nvPicPr>
        <p:blipFill>
          <a:blip r:embed="rId4" cstate="print"/>
          <a:stretch>
            <a:fillRect/>
          </a:stretch>
        </p:blipFill>
        <p:spPr>
          <a:xfrm>
            <a:off x="5232805" y="0"/>
            <a:ext cx="3911195" cy="5214926"/>
          </a:xfrm>
          <a:prstGeom prst="rect">
            <a:avLst/>
          </a:prstGeom>
        </p:spPr>
      </p:pic>
      <p:pic>
        <p:nvPicPr>
          <p:cNvPr id="10" name="9 Imagen" descr="20150225_171130.jpg"/>
          <p:cNvPicPr>
            <a:picLocks noChangeAspect="1"/>
          </p:cNvPicPr>
          <p:nvPr/>
        </p:nvPicPr>
        <p:blipFill>
          <a:blip r:embed="rId5" cstate="print"/>
          <a:stretch>
            <a:fillRect/>
          </a:stretch>
        </p:blipFill>
        <p:spPr>
          <a:xfrm>
            <a:off x="0" y="0"/>
            <a:ext cx="3500430" cy="4667240"/>
          </a:xfrm>
          <a:prstGeom prst="rect">
            <a:avLst/>
          </a:prstGeom>
        </p:spPr>
      </p:pic>
      <p:pic>
        <p:nvPicPr>
          <p:cNvPr id="11" name="10 Imagen" descr="20150225_170543.jpg"/>
          <p:cNvPicPr>
            <a:picLocks noChangeAspect="1"/>
          </p:cNvPicPr>
          <p:nvPr/>
        </p:nvPicPr>
        <p:blipFill>
          <a:blip r:embed="rId6" cstate="print"/>
          <a:stretch>
            <a:fillRect/>
          </a:stretch>
        </p:blipFill>
        <p:spPr>
          <a:xfrm>
            <a:off x="1" y="0"/>
            <a:ext cx="9143999"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IMG_7751.JPG"/>
          <p:cNvPicPr>
            <a:picLocks noChangeAspect="1"/>
          </p:cNvPicPr>
          <p:nvPr/>
        </p:nvPicPr>
        <p:blipFill>
          <a:blip r:embed="rId2" cstate="print"/>
          <a:stretch>
            <a:fillRect/>
          </a:stretch>
        </p:blipFill>
        <p:spPr>
          <a:xfrm>
            <a:off x="6429389" y="2857495"/>
            <a:ext cx="2714612" cy="4071917"/>
          </a:xfrm>
          <a:prstGeom prst="rect">
            <a:avLst/>
          </a:prstGeom>
        </p:spPr>
      </p:pic>
      <p:pic>
        <p:nvPicPr>
          <p:cNvPr id="3" name="2 Imagen" descr="IMG_7737.JPG"/>
          <p:cNvPicPr>
            <a:picLocks noChangeAspect="1"/>
          </p:cNvPicPr>
          <p:nvPr/>
        </p:nvPicPr>
        <p:blipFill>
          <a:blip r:embed="rId3" cstate="print"/>
          <a:stretch>
            <a:fillRect/>
          </a:stretch>
        </p:blipFill>
        <p:spPr>
          <a:xfrm>
            <a:off x="0" y="2928933"/>
            <a:ext cx="6429388" cy="4286259"/>
          </a:xfrm>
          <a:prstGeom prst="rect">
            <a:avLst/>
          </a:prstGeom>
        </p:spPr>
      </p:pic>
      <p:pic>
        <p:nvPicPr>
          <p:cNvPr id="4" name="3 Imagen" descr="IMG_7738.JPG"/>
          <p:cNvPicPr>
            <a:picLocks noChangeAspect="1"/>
          </p:cNvPicPr>
          <p:nvPr/>
        </p:nvPicPr>
        <p:blipFill>
          <a:blip r:embed="rId4" cstate="print"/>
          <a:stretch>
            <a:fillRect/>
          </a:stretch>
        </p:blipFill>
        <p:spPr>
          <a:xfrm>
            <a:off x="4429124" y="0"/>
            <a:ext cx="4714876" cy="3143251"/>
          </a:xfrm>
          <a:prstGeom prst="rect">
            <a:avLst/>
          </a:prstGeom>
        </p:spPr>
      </p:pic>
      <p:pic>
        <p:nvPicPr>
          <p:cNvPr id="5" name="4 Imagen" descr="IMG_7742.JPG"/>
          <p:cNvPicPr>
            <a:picLocks noChangeAspect="1"/>
          </p:cNvPicPr>
          <p:nvPr/>
        </p:nvPicPr>
        <p:blipFill>
          <a:blip r:embed="rId5" cstate="print"/>
          <a:stretch>
            <a:fillRect/>
          </a:stretch>
        </p:blipFill>
        <p:spPr>
          <a:xfrm>
            <a:off x="0" y="0"/>
            <a:ext cx="4429120" cy="2952747"/>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IMG_7754.JPG"/>
          <p:cNvPicPr>
            <a:picLocks noChangeAspect="1"/>
          </p:cNvPicPr>
          <p:nvPr/>
        </p:nvPicPr>
        <p:blipFill>
          <a:blip r:embed="rId2" cstate="print"/>
          <a:stretch>
            <a:fillRect/>
          </a:stretch>
        </p:blipFill>
        <p:spPr>
          <a:xfrm>
            <a:off x="0" y="2428865"/>
            <a:ext cx="6643702" cy="4429135"/>
          </a:xfrm>
          <a:prstGeom prst="rect">
            <a:avLst/>
          </a:prstGeom>
        </p:spPr>
      </p:pic>
      <p:pic>
        <p:nvPicPr>
          <p:cNvPr id="7" name="6 Imagen" descr="IMG_7757.JPG"/>
          <p:cNvPicPr>
            <a:picLocks noChangeAspect="1"/>
          </p:cNvPicPr>
          <p:nvPr/>
        </p:nvPicPr>
        <p:blipFill>
          <a:blip r:embed="rId3" cstate="print"/>
          <a:stretch>
            <a:fillRect/>
          </a:stretch>
        </p:blipFill>
        <p:spPr>
          <a:xfrm>
            <a:off x="1964518" y="2071679"/>
            <a:ext cx="7179482" cy="4786322"/>
          </a:xfrm>
          <a:prstGeom prst="rect">
            <a:avLst/>
          </a:prstGeom>
        </p:spPr>
      </p:pic>
      <p:pic>
        <p:nvPicPr>
          <p:cNvPr id="5" name="4 Imagen" descr="IMG_7755.JPG"/>
          <p:cNvPicPr>
            <a:picLocks noChangeAspect="1"/>
          </p:cNvPicPr>
          <p:nvPr/>
        </p:nvPicPr>
        <p:blipFill>
          <a:blip r:embed="rId4" cstate="print"/>
          <a:stretch>
            <a:fillRect/>
          </a:stretch>
        </p:blipFill>
        <p:spPr>
          <a:xfrm>
            <a:off x="2607459" y="0"/>
            <a:ext cx="6536541" cy="4357694"/>
          </a:xfrm>
          <a:prstGeom prst="rect">
            <a:avLst/>
          </a:prstGeom>
        </p:spPr>
      </p:pic>
      <p:pic>
        <p:nvPicPr>
          <p:cNvPr id="6" name="5 Imagen" descr="IMG_7771.JPG"/>
          <p:cNvPicPr>
            <a:picLocks noChangeAspect="1"/>
          </p:cNvPicPr>
          <p:nvPr/>
        </p:nvPicPr>
        <p:blipFill>
          <a:blip r:embed="rId5" cstate="print"/>
          <a:stretch>
            <a:fillRect/>
          </a:stretch>
        </p:blipFill>
        <p:spPr>
          <a:xfrm>
            <a:off x="-1" y="0"/>
            <a:ext cx="5572129" cy="3714752"/>
          </a:xfrm>
          <a:prstGeom prst="rect">
            <a:avLst/>
          </a:prstGeom>
        </p:spPr>
      </p:pic>
      <p:pic>
        <p:nvPicPr>
          <p:cNvPr id="8" name="7 Imagen" descr="IMG_7758.JPG"/>
          <p:cNvPicPr>
            <a:picLocks noChangeAspect="1"/>
          </p:cNvPicPr>
          <p:nvPr/>
        </p:nvPicPr>
        <p:blipFill>
          <a:blip r:embed="rId6" cstate="print"/>
          <a:stretch>
            <a:fillRect/>
          </a:stretch>
        </p:blipFill>
        <p:spPr>
          <a:xfrm>
            <a:off x="0" y="2357431"/>
            <a:ext cx="6750856" cy="4500570"/>
          </a:xfrm>
          <a:prstGeom prst="rect">
            <a:avLst/>
          </a:prstGeom>
        </p:spPr>
      </p:pic>
      <p:pic>
        <p:nvPicPr>
          <p:cNvPr id="9" name="8 Imagen" descr="IMG_7767.JPG"/>
          <p:cNvPicPr>
            <a:picLocks noChangeAspect="1"/>
          </p:cNvPicPr>
          <p:nvPr/>
        </p:nvPicPr>
        <p:blipFill>
          <a:blip r:embed="rId7" cstate="print"/>
          <a:stretch>
            <a:fillRect/>
          </a:stretch>
        </p:blipFill>
        <p:spPr>
          <a:xfrm>
            <a:off x="1535853" y="0"/>
            <a:ext cx="7608147" cy="5072098"/>
          </a:xfrm>
          <a:prstGeom prst="rect">
            <a:avLst/>
          </a:prstGeom>
        </p:spPr>
      </p:pic>
      <p:sp>
        <p:nvSpPr>
          <p:cNvPr id="15" name="14 Rectángulo"/>
          <p:cNvSpPr/>
          <p:nvPr/>
        </p:nvSpPr>
        <p:spPr>
          <a:xfrm>
            <a:off x="0" y="0"/>
            <a:ext cx="9144000" cy="6858000"/>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4" name="13 Imagen" descr="definitiva.jpg"/>
          <p:cNvPicPr>
            <a:picLocks noChangeAspect="1"/>
          </p:cNvPicPr>
          <p:nvPr/>
        </p:nvPicPr>
        <p:blipFill>
          <a:blip r:embed="rId9" cstate="print"/>
          <a:stretch>
            <a:fillRect/>
          </a:stretch>
        </p:blipFill>
        <p:spPr>
          <a:xfrm>
            <a:off x="0" y="2285992"/>
            <a:ext cx="9144000" cy="3196534"/>
          </a:xfrm>
          <a:prstGeom prst="rect">
            <a:avLst/>
          </a:prstGeom>
          <a:ln w="117475">
            <a:solidFill>
              <a:schemeClr val="bg1"/>
            </a:solidFill>
          </a:ln>
        </p:spPr>
      </p:pic>
      <p:pic>
        <p:nvPicPr>
          <p:cNvPr id="13" name="12 Imagen" descr="Elena.jpg"/>
          <p:cNvPicPr>
            <a:picLocks noChangeAspect="1"/>
          </p:cNvPicPr>
          <p:nvPr/>
        </p:nvPicPr>
        <p:blipFill>
          <a:blip r:embed="rId10" cstate="print"/>
          <a:stretch>
            <a:fillRect/>
          </a:stretch>
        </p:blipFill>
        <p:spPr>
          <a:xfrm>
            <a:off x="5857884" y="4500570"/>
            <a:ext cx="1019090" cy="1185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000"/>
                                        <p:tgtEl>
                                          <p:spTgt spid="7"/>
                                        </p:tgtEl>
                                      </p:cBhvr>
                                    </p:animEffect>
                                  </p:childTnLst>
                                </p:cTn>
                              </p:par>
                            </p:childTnLst>
                          </p:cTn>
                        </p:par>
                        <p:par>
                          <p:cTn id="8" fill="hold">
                            <p:stCondLst>
                              <p:cond delay="3000"/>
                            </p:stCondLst>
                            <p:childTnLst>
                              <p:par>
                                <p:cTn id="9" presetID="22" presetClass="entr" presetSubtype="4" fill="hold"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2000"/>
                                        <p:tgtEl>
                                          <p:spTgt spid="5"/>
                                        </p:tgtEl>
                                      </p:cBhvr>
                                    </p:animEffect>
                                  </p:childTnLst>
                                </p:cTn>
                              </p:par>
                            </p:childTnLst>
                          </p:cTn>
                        </p:par>
                        <p:par>
                          <p:cTn id="12" fill="hold">
                            <p:stCondLst>
                              <p:cond delay="6000"/>
                            </p:stCondLst>
                            <p:childTnLst>
                              <p:par>
                                <p:cTn id="13" presetID="22" presetClass="entr" presetSubtype="4" fill="hold" nodeType="after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2000"/>
                                        <p:tgtEl>
                                          <p:spTgt spid="6"/>
                                        </p:tgtEl>
                                      </p:cBhvr>
                                    </p:animEffect>
                                  </p:childTnLst>
                                </p:cTn>
                              </p:par>
                            </p:childTnLst>
                          </p:cTn>
                        </p:par>
                        <p:par>
                          <p:cTn id="16" fill="hold">
                            <p:stCondLst>
                              <p:cond delay="9000"/>
                            </p:stCondLst>
                            <p:childTnLst>
                              <p:par>
                                <p:cTn id="17" presetID="22" presetClass="entr" presetSubtype="4" fill="hold" nodeType="after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2000"/>
                                        <p:tgtEl>
                                          <p:spTgt spid="8"/>
                                        </p:tgtEl>
                                      </p:cBhvr>
                                    </p:animEffect>
                                  </p:childTnLst>
                                </p:cTn>
                              </p:par>
                            </p:childTnLst>
                          </p:cTn>
                        </p:par>
                        <p:par>
                          <p:cTn id="20" fill="hold">
                            <p:stCondLst>
                              <p:cond delay="12000"/>
                            </p:stCondLst>
                            <p:childTnLst>
                              <p:par>
                                <p:cTn id="21" presetID="22" presetClass="entr" presetSubtype="4" fill="hold" nodeType="afterEffect">
                                  <p:stCondLst>
                                    <p:cond delay="100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2000"/>
                                        <p:tgtEl>
                                          <p:spTgt spid="9"/>
                                        </p:tgtEl>
                                      </p:cBhvr>
                                    </p:animEffect>
                                  </p:childTnLst>
                                </p:cTn>
                              </p:par>
                            </p:childTnLst>
                          </p:cTn>
                        </p:par>
                        <p:par>
                          <p:cTn id="24" fill="hold">
                            <p:stCondLst>
                              <p:cond delay="15000"/>
                            </p:stCondLst>
                            <p:childTnLst>
                              <p:par>
                                <p:cTn id="25" presetID="1" presetClass="entr" presetSubtype="0" fill="hold" nodeType="afterEffect">
                                  <p:stCondLst>
                                    <p:cond delay="200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200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200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descr="insti.jpg"/>
          <p:cNvPicPr>
            <a:picLocks noChangeAspect="1"/>
          </p:cNvPicPr>
          <p:nvPr/>
        </p:nvPicPr>
        <p:blipFill>
          <a:blip r:embed="rId2"/>
          <a:stretch>
            <a:fillRect/>
          </a:stretch>
        </p:blipFill>
        <p:spPr>
          <a:xfrm>
            <a:off x="3786150" y="3281635"/>
            <a:ext cx="5357850" cy="3576365"/>
          </a:xfrm>
          <a:prstGeom prst="rect">
            <a:avLst/>
          </a:prstGeom>
        </p:spPr>
      </p:pic>
      <p:sp>
        <p:nvSpPr>
          <p:cNvPr id="6" name="Título 1"/>
          <p:cNvSpPr txBox="1">
            <a:spLocks/>
          </p:cNvSpPr>
          <p:nvPr/>
        </p:nvSpPr>
        <p:spPr bwMode="auto">
          <a:xfrm>
            <a:off x="214282" y="5929330"/>
            <a:ext cx="3429024" cy="714380"/>
          </a:xfrm>
          <a:prstGeom prst="rect">
            <a:avLst/>
          </a:prstGeom>
          <a:blipFill>
            <a:blip r:embed="rId3"/>
            <a:tile tx="0" ty="0" sx="100000" sy="100000" flip="none" algn="tl"/>
          </a:blipFill>
          <a:ln w="31750" cap="rnd">
            <a:solidFill>
              <a:schemeClr val="accent1"/>
            </a:solidFill>
            <a:round/>
            <a:headEnd/>
            <a:tailEnd/>
          </a:ln>
          <a:effectLst>
            <a:innerShdw blurRad="63500" dist="50800" dir="2700000">
              <a:schemeClr val="accent2">
                <a:lumMod val="40000"/>
                <a:lumOff val="60000"/>
                <a:alpha val="50000"/>
              </a:schemeClr>
            </a:innerShdw>
          </a:effectLst>
        </p:spPr>
        <p:txBody>
          <a:bodyPr vert="horz" wrap="square" lIns="91440" tIns="45720" rIns="91440" bIns="45720" numCol="1" anchor="ctr" anchorCtr="0" compatLnSpc="1">
            <a:prstTxWarp prst="textNoShape">
              <a:avLst/>
            </a:prstTxWarp>
          </a:bodyPr>
          <a:lstStyle/>
          <a:p>
            <a:pPr lvl="0" algn="ctr" eaLnBrk="0" hangingPunct="0"/>
            <a:r>
              <a:rPr lang="es-ES" sz="2400" b="1" dirty="0" smtClean="0"/>
              <a:t>Antigua Universidad de Baeza</a:t>
            </a:r>
            <a:endParaRPr kumimoji="0" lang="es-ES" sz="2400" b="1" i="0" u="none" strike="noStrike" kern="0" cap="none" spc="0" normalizeH="0" baseline="0" noProof="0" dirty="0">
              <a:ln>
                <a:noFill/>
              </a:ln>
              <a:solidFill>
                <a:schemeClr val="tx2"/>
              </a:solidFill>
              <a:effectLst/>
              <a:uLnTx/>
              <a:uFillTx/>
              <a:latin typeface="+mj-lt"/>
              <a:ea typeface="+mj-ea"/>
              <a:cs typeface="+mj-cs"/>
            </a:endParaRPr>
          </a:p>
        </p:txBody>
      </p:sp>
      <p:pic>
        <p:nvPicPr>
          <p:cNvPr id="11" name="Marcador de contenido 10"/>
          <p:cNvPicPr>
            <a:picLocks noGrp="1" noChangeAspect="1"/>
          </p:cNvPicPr>
          <p:nvPr>
            <p:ph idx="1"/>
          </p:nvPr>
        </p:nvPicPr>
        <p:blipFill>
          <a:blip r:embed="rId4" cstate="print"/>
          <a:stretch>
            <a:fillRect/>
          </a:stretch>
        </p:blipFill>
        <p:spPr>
          <a:xfrm>
            <a:off x="0" y="0"/>
            <a:ext cx="4286248" cy="5556244"/>
          </a:xfrm>
          <a:prstGeom prst="rect">
            <a:avLst/>
          </a:prstGeom>
        </p:spPr>
      </p:pic>
      <p:sp>
        <p:nvSpPr>
          <p:cNvPr id="18" name="Título 1"/>
          <p:cNvSpPr txBox="1">
            <a:spLocks/>
          </p:cNvSpPr>
          <p:nvPr/>
        </p:nvSpPr>
        <p:spPr bwMode="auto">
          <a:xfrm>
            <a:off x="4000496" y="1000108"/>
            <a:ext cx="2928958" cy="500066"/>
          </a:xfrm>
          <a:prstGeom prst="rect">
            <a:avLst/>
          </a:prstGeom>
          <a:blipFill>
            <a:blip r:embed="rId3"/>
            <a:tile tx="0" ty="0" sx="100000" sy="100000" flip="none" algn="tl"/>
          </a:blipFill>
          <a:ln w="31750" cap="rnd">
            <a:solidFill>
              <a:schemeClr val="accent1"/>
            </a:solidFill>
            <a:round/>
            <a:headEnd/>
            <a:tailEnd/>
          </a:ln>
          <a:effectLst>
            <a:innerShdw blurRad="63500" dist="50800" dir="2700000">
              <a:schemeClr val="accent2">
                <a:lumMod val="40000"/>
                <a:lumOff val="60000"/>
                <a:alpha val="50000"/>
              </a:schemeClr>
            </a:innerShdw>
          </a:effectLst>
        </p:spPr>
        <p:txBody>
          <a:bodyPr vert="horz" wrap="square" lIns="91440" tIns="45720" rIns="91440" bIns="45720" numCol="1" anchor="ctr" anchorCtr="0" compatLnSpc="1">
            <a:prstTxWarp prst="textNoShape">
              <a:avLst/>
            </a:prstTxWarp>
          </a:bodyPr>
          <a:lstStyle/>
          <a:p>
            <a:pPr lvl="0" algn="ctr" eaLnBrk="0" hangingPunct="0"/>
            <a:r>
              <a:rPr lang="es-ES" sz="1600" b="1" dirty="0" smtClean="0"/>
              <a:t>Bula papal de constitución de la Antigua Universidad</a:t>
            </a:r>
            <a:endParaRPr kumimoji="0" lang="es-ES" sz="1600" b="1" i="0" u="none" strike="noStrike" kern="0" cap="none" spc="0" normalizeH="0" baseline="0" noProof="0" dirty="0">
              <a:ln>
                <a:noFill/>
              </a:ln>
              <a:solidFill>
                <a:schemeClr val="tx2"/>
              </a:solidFill>
              <a:effectLst/>
              <a:uLnTx/>
              <a:uFillTx/>
              <a:latin typeface="+mj-lt"/>
              <a:ea typeface="+mj-ea"/>
              <a:cs typeface="+mj-cs"/>
            </a:endParaRPr>
          </a:p>
        </p:txBody>
      </p:sp>
      <p:pic>
        <p:nvPicPr>
          <p:cNvPr id="17" name="Imagen 4"/>
          <p:cNvPicPr>
            <a:picLocks noChangeAspect="1"/>
          </p:cNvPicPr>
          <p:nvPr/>
        </p:nvPicPr>
        <p:blipFill>
          <a:blip r:embed="rId5" cstate="print"/>
          <a:stretch>
            <a:fillRect/>
          </a:stretch>
        </p:blipFill>
        <p:spPr>
          <a:xfrm>
            <a:off x="7072330" y="0"/>
            <a:ext cx="1862317" cy="3571900"/>
          </a:xfrm>
          <a:prstGeom prst="rect">
            <a:avLst/>
          </a:prstGeom>
        </p:spPr>
      </p:pic>
    </p:spTree>
    <p:extLst>
      <p:ext uri="{BB962C8B-B14F-4D97-AF65-F5344CB8AC3E}">
        <p14:creationId xmlns="" xmlns:p14="http://schemas.microsoft.com/office/powerpoint/2010/main" val="382812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patio.jpg"/>
          <p:cNvPicPr>
            <a:picLocks noChangeAspect="1"/>
          </p:cNvPicPr>
          <p:nvPr/>
        </p:nvPicPr>
        <p:blipFill>
          <a:blip r:embed="rId2" cstate="print"/>
          <a:stretch>
            <a:fillRect/>
          </a:stretch>
        </p:blipFill>
        <p:spPr>
          <a:xfrm>
            <a:off x="0" y="0"/>
            <a:ext cx="9144031" cy="6858023"/>
          </a:xfrm>
          <a:prstGeom prst="rect">
            <a:avLst/>
          </a:prstGeom>
        </p:spPr>
      </p:pic>
      <p:sp>
        <p:nvSpPr>
          <p:cNvPr id="6" name="Título 1"/>
          <p:cNvSpPr txBox="1">
            <a:spLocks/>
          </p:cNvSpPr>
          <p:nvPr/>
        </p:nvSpPr>
        <p:spPr bwMode="auto">
          <a:xfrm>
            <a:off x="3000364" y="214290"/>
            <a:ext cx="3357586" cy="428628"/>
          </a:xfrm>
          <a:prstGeom prst="rect">
            <a:avLst/>
          </a:prstGeom>
          <a:blipFill>
            <a:blip r:embed="rId3"/>
            <a:tile tx="0" ty="0" sx="100000" sy="100000" flip="none" algn="tl"/>
          </a:blipFill>
          <a:ln w="31750" cap="rnd">
            <a:solidFill>
              <a:schemeClr val="accent1"/>
            </a:solidFill>
            <a:round/>
            <a:headEnd/>
            <a:tailEnd/>
          </a:ln>
          <a:effectLst>
            <a:innerShdw blurRad="63500" dist="50800" dir="2700000">
              <a:schemeClr val="accent2">
                <a:lumMod val="40000"/>
                <a:lumOff val="60000"/>
                <a:alpha val="50000"/>
              </a:schemeClr>
            </a:innerShdw>
          </a:effectLst>
        </p:spPr>
        <p:txBody>
          <a:bodyPr vert="horz" wrap="square" lIns="91440" tIns="45720" rIns="91440" bIns="45720" numCol="1" anchor="ctr" anchorCtr="0" compatLnSpc="1">
            <a:prstTxWarp prst="textNoShape">
              <a:avLst/>
            </a:prstTxWarp>
          </a:bodyPr>
          <a:lstStyle/>
          <a:p>
            <a:pPr lvl="0" algn="ctr" eaLnBrk="0" hangingPunct="0"/>
            <a:r>
              <a:rPr lang="es-ES" sz="2800" b="1" dirty="0" smtClean="0"/>
              <a:t>Patio renacentista </a:t>
            </a:r>
            <a:endParaRPr kumimoji="0" lang="es-ES" sz="2800" b="1" i="0" u="none" strike="noStrike" kern="0" cap="none" spc="0" normalizeH="0" baseline="0" noProof="0" dirty="0">
              <a:ln>
                <a:noFill/>
              </a:ln>
              <a:solidFill>
                <a:schemeClr val="tx2"/>
              </a:solidFill>
              <a:effectLst/>
              <a:uLnTx/>
              <a:uFillTx/>
              <a:latin typeface="+mj-lt"/>
              <a:ea typeface="+mj-ea"/>
              <a:cs typeface="+mj-cs"/>
            </a:endParaRPr>
          </a:p>
        </p:txBody>
      </p:sp>
      <p:pic>
        <p:nvPicPr>
          <p:cNvPr id="4" name="3 Imagen" descr="patio 2.JPG"/>
          <p:cNvPicPr>
            <a:picLocks noChangeAspect="1"/>
          </p:cNvPicPr>
          <p:nvPr/>
        </p:nvPicPr>
        <p:blipFill>
          <a:blip r:embed="rId4"/>
          <a:stretch>
            <a:fillRect/>
          </a:stretch>
        </p:blipFill>
        <p:spPr>
          <a:xfrm>
            <a:off x="3571868" y="2805540"/>
            <a:ext cx="5572132" cy="4052459"/>
          </a:xfrm>
          <a:prstGeom prst="rect">
            <a:avLst/>
          </a:prstGeom>
        </p:spPr>
      </p:pic>
      <p:pic>
        <p:nvPicPr>
          <p:cNvPr id="7" name="Marcador de contenido 3"/>
          <p:cNvPicPr>
            <a:picLocks noGrp="1" noChangeAspect="1"/>
          </p:cNvPicPr>
          <p:nvPr>
            <p:ph idx="1"/>
          </p:nvPr>
        </p:nvPicPr>
        <p:blipFill>
          <a:blip r:embed="rId5"/>
          <a:stretch>
            <a:fillRect/>
          </a:stretch>
        </p:blipFill>
        <p:spPr>
          <a:xfrm>
            <a:off x="0" y="0"/>
            <a:ext cx="3786182" cy="3852804"/>
          </a:xfrm>
          <a:prstGeom prst="rect">
            <a:avLst/>
          </a:prstGeom>
        </p:spPr>
      </p:pic>
      <p:sp>
        <p:nvSpPr>
          <p:cNvPr id="8" name="Título 1"/>
          <p:cNvSpPr txBox="1">
            <a:spLocks/>
          </p:cNvSpPr>
          <p:nvPr/>
        </p:nvSpPr>
        <p:spPr bwMode="auto">
          <a:xfrm>
            <a:off x="3500430" y="214290"/>
            <a:ext cx="3357586" cy="428628"/>
          </a:xfrm>
          <a:prstGeom prst="rect">
            <a:avLst/>
          </a:prstGeom>
          <a:blipFill>
            <a:blip r:embed="rId3"/>
            <a:tile tx="0" ty="0" sx="100000" sy="100000" flip="none" algn="tl"/>
          </a:blipFill>
          <a:ln w="31750" cap="rnd">
            <a:solidFill>
              <a:schemeClr val="accent1"/>
            </a:solidFill>
            <a:round/>
            <a:headEnd/>
            <a:tailEnd/>
          </a:ln>
          <a:effectLst>
            <a:innerShdw blurRad="63500" dist="50800" dir="2700000">
              <a:schemeClr val="accent2">
                <a:lumMod val="40000"/>
                <a:lumOff val="60000"/>
                <a:alpha val="50000"/>
              </a:schemeClr>
            </a:innerShdw>
          </a:effectLst>
        </p:spPr>
        <p:txBody>
          <a:bodyPr vert="horz" wrap="square" lIns="91440" tIns="45720" rIns="91440" bIns="45720" numCol="1" anchor="ctr" anchorCtr="0" compatLnSpc="1">
            <a:prstTxWarp prst="textNoShape">
              <a:avLst/>
            </a:prstTxWarp>
          </a:bodyPr>
          <a:lstStyle/>
          <a:p>
            <a:pPr lvl="0" algn="ctr" eaLnBrk="0" hangingPunct="0"/>
            <a:r>
              <a:rPr lang="es-ES" sz="2800" dirty="0" smtClean="0"/>
              <a:t>principios del </a:t>
            </a:r>
            <a:r>
              <a:rPr lang="es-ES" sz="2800" dirty="0" err="1" smtClean="0"/>
              <a:t>s.XX</a:t>
            </a:r>
            <a:endParaRPr kumimoji="0" lang="es-ES" sz="2800" b="1" i="0" u="none" strike="noStrike" kern="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p:cNvPicPr>
            <a:picLocks noGrp="1" noChangeAspect="1"/>
          </p:cNvPicPr>
          <p:nvPr>
            <p:ph idx="1"/>
          </p:nvPr>
        </p:nvPicPr>
        <p:blipFill>
          <a:blip r:embed="rId2"/>
          <a:stretch>
            <a:fillRect/>
          </a:stretch>
        </p:blipFill>
        <p:spPr>
          <a:xfrm>
            <a:off x="2285984" y="214290"/>
            <a:ext cx="6627552" cy="5664065"/>
          </a:xfrm>
          <a:prstGeom prst="rect">
            <a:avLst/>
          </a:prstGeom>
        </p:spPr>
      </p:pic>
      <p:sp>
        <p:nvSpPr>
          <p:cNvPr id="4" name="Título 1"/>
          <p:cNvSpPr txBox="1">
            <a:spLocks/>
          </p:cNvSpPr>
          <p:nvPr/>
        </p:nvSpPr>
        <p:spPr bwMode="auto">
          <a:xfrm>
            <a:off x="428596" y="5572140"/>
            <a:ext cx="4214810" cy="857256"/>
          </a:xfrm>
          <a:prstGeom prst="rect">
            <a:avLst/>
          </a:prstGeom>
          <a:blipFill>
            <a:blip r:embed="rId3"/>
            <a:tile tx="0" ty="0" sx="100000" sy="100000" flip="none" algn="tl"/>
          </a:blipFill>
          <a:ln w="31750" cap="rnd">
            <a:solidFill>
              <a:schemeClr val="accent1"/>
            </a:solidFill>
            <a:round/>
            <a:headEnd/>
            <a:tailEnd/>
          </a:ln>
          <a:effectLst>
            <a:innerShdw blurRad="63500" dist="50800" dir="2700000">
              <a:schemeClr val="accent2">
                <a:lumMod val="40000"/>
                <a:lumOff val="60000"/>
                <a:alpha val="50000"/>
              </a:schemeClr>
            </a:innerShdw>
          </a:effectLst>
        </p:spPr>
        <p:txBody>
          <a:bodyPr vert="horz" wrap="square" lIns="91440" tIns="45720" rIns="91440" bIns="45720" numCol="1" anchor="ctr" anchorCtr="0" compatLnSpc="1">
            <a:prstTxWarp prst="textNoShape">
              <a:avLst/>
            </a:prstTxWarp>
          </a:bodyPr>
          <a:lstStyle/>
          <a:p>
            <a:pPr lvl="0" algn="ctr" eaLnBrk="0" hangingPunct="0"/>
            <a:r>
              <a:rPr lang="es-ES" sz="2800" b="1" dirty="0" smtClean="0"/>
              <a:t>Claustro de profesores</a:t>
            </a:r>
          </a:p>
          <a:p>
            <a:pPr lvl="0" algn="ctr" eaLnBrk="0" hangingPunct="0"/>
            <a:r>
              <a:rPr kumimoji="0" lang="es-ES" sz="2800" b="1" i="0" u="none" strike="noStrike" kern="0" cap="none" spc="0" normalizeH="0" baseline="0" noProof="0" dirty="0" smtClean="0">
                <a:ln>
                  <a:noFill/>
                </a:ln>
                <a:solidFill>
                  <a:schemeClr val="tx2"/>
                </a:solidFill>
                <a:effectLst/>
                <a:uLnTx/>
                <a:uFillTx/>
                <a:latin typeface="+mj-lt"/>
                <a:ea typeface="+mj-ea"/>
                <a:cs typeface="+mj-cs"/>
              </a:rPr>
              <a:t>1912</a:t>
            </a:r>
            <a:endParaRPr kumimoji="0" lang="es-ES" sz="2800" b="1" i="0" u="none" strike="noStrike" kern="0" cap="none" spc="0" normalizeH="0" baseline="0" noProof="0" dirty="0">
              <a:ln>
                <a:noFill/>
              </a:ln>
              <a:solidFill>
                <a:schemeClr val="tx2"/>
              </a:solidFill>
              <a:effectLst/>
              <a:uLnTx/>
              <a:uFillTx/>
              <a:latin typeface="+mj-lt"/>
              <a:ea typeface="+mj-ea"/>
              <a:cs typeface="+mj-cs"/>
            </a:endParaRPr>
          </a:p>
        </p:txBody>
      </p:sp>
      <p:sp>
        <p:nvSpPr>
          <p:cNvPr id="7" name="6 Flecha abajo"/>
          <p:cNvSpPr/>
          <p:nvPr/>
        </p:nvSpPr>
        <p:spPr>
          <a:xfrm rot="10800000">
            <a:off x="6286512" y="5143512"/>
            <a:ext cx="214314" cy="13573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Título 1"/>
          <p:cNvSpPr txBox="1">
            <a:spLocks/>
          </p:cNvSpPr>
          <p:nvPr/>
        </p:nvSpPr>
        <p:spPr bwMode="auto">
          <a:xfrm>
            <a:off x="5357818" y="6072206"/>
            <a:ext cx="3357554" cy="500066"/>
          </a:xfrm>
          <a:prstGeom prst="rect">
            <a:avLst/>
          </a:prstGeom>
          <a:blipFill>
            <a:blip r:embed="rId3"/>
            <a:tile tx="0" ty="0" sx="100000" sy="100000" flip="none" algn="tl"/>
          </a:blipFill>
          <a:ln w="31750" cap="rnd">
            <a:solidFill>
              <a:schemeClr val="accent1"/>
            </a:solidFill>
            <a:round/>
            <a:headEnd/>
            <a:tailEnd/>
          </a:ln>
          <a:effectLst>
            <a:innerShdw blurRad="63500" dist="50800" dir="2700000">
              <a:schemeClr val="accent2">
                <a:lumMod val="40000"/>
                <a:lumOff val="60000"/>
                <a:alpha val="50000"/>
              </a:schemeClr>
            </a:innerShdw>
          </a:effectLst>
        </p:spPr>
        <p:txBody>
          <a:bodyPr vert="horz" wrap="square" lIns="91440" tIns="45720" rIns="91440" bIns="45720" numCol="1" anchor="ctr" anchorCtr="0" compatLnSpc="1">
            <a:prstTxWarp prst="textNoShape">
              <a:avLst/>
            </a:prstTxWarp>
          </a:bodyPr>
          <a:lstStyle/>
          <a:p>
            <a:pPr lvl="0" algn="ctr" eaLnBrk="0" hangingPunct="0"/>
            <a:r>
              <a:rPr lang="es-ES" sz="2800" b="1" dirty="0" smtClean="0"/>
              <a:t>Antonio Machado</a:t>
            </a:r>
            <a:endParaRPr kumimoji="0" lang="es-ES" sz="2800" b="1" i="0" u="none" strike="noStrike" kern="0" cap="none" spc="0" normalizeH="0" baseline="0" noProof="0" dirty="0">
              <a:ln>
                <a:noFill/>
              </a:ln>
              <a:solidFill>
                <a:schemeClr val="tx2"/>
              </a:solidFill>
              <a:effectLst/>
              <a:uLnTx/>
              <a:uFillTx/>
              <a:latin typeface="+mj-lt"/>
              <a:ea typeface="+mj-ea"/>
              <a:cs typeface="+mj-cs"/>
            </a:endParaRPr>
          </a:p>
        </p:txBody>
      </p:sp>
      <p:pic>
        <p:nvPicPr>
          <p:cNvPr id="9" name="Marcador de contenido 3"/>
          <p:cNvPicPr>
            <a:picLocks noChangeAspect="1"/>
          </p:cNvPicPr>
          <p:nvPr/>
        </p:nvPicPr>
        <p:blipFill>
          <a:blip r:embed="rId4"/>
          <a:stretch>
            <a:fillRect/>
          </a:stretch>
        </p:blipFill>
        <p:spPr bwMode="auto">
          <a:xfrm>
            <a:off x="214283" y="214290"/>
            <a:ext cx="3929090" cy="3492523"/>
          </a:xfrm>
          <a:prstGeom prst="rect">
            <a:avLst/>
          </a:prstGeom>
          <a:noFill/>
          <a:ln w="9525">
            <a:noFill/>
            <a:miter lim="800000"/>
            <a:headEnd/>
            <a:tailEnd/>
          </a:ln>
        </p:spPr>
      </p:pic>
      <p:sp>
        <p:nvSpPr>
          <p:cNvPr id="11" name="Título 1"/>
          <p:cNvSpPr txBox="1">
            <a:spLocks/>
          </p:cNvSpPr>
          <p:nvPr/>
        </p:nvSpPr>
        <p:spPr bwMode="auto">
          <a:xfrm>
            <a:off x="4071934" y="142852"/>
            <a:ext cx="3286116" cy="785818"/>
          </a:xfrm>
          <a:prstGeom prst="rect">
            <a:avLst/>
          </a:prstGeom>
          <a:blipFill>
            <a:blip r:embed="rId3"/>
            <a:tile tx="0" ty="0" sx="100000" sy="100000" flip="none" algn="tl"/>
          </a:blipFill>
          <a:ln w="31750" cap="rnd">
            <a:solidFill>
              <a:schemeClr val="accent1"/>
            </a:solidFill>
            <a:round/>
            <a:headEnd/>
            <a:tailEnd/>
          </a:ln>
          <a:effectLst>
            <a:innerShdw blurRad="63500" dist="50800" dir="2700000">
              <a:schemeClr val="accent2">
                <a:lumMod val="40000"/>
                <a:lumOff val="60000"/>
                <a:alpha val="50000"/>
              </a:schemeClr>
            </a:innerShdw>
          </a:effectLst>
        </p:spPr>
        <p:txBody>
          <a:bodyPr vert="horz" wrap="square" lIns="91440" tIns="45720" rIns="91440" bIns="45720" numCol="1" anchor="ctr" anchorCtr="0" compatLnSpc="1">
            <a:prstTxWarp prst="textNoShape">
              <a:avLst/>
            </a:prstTxWarp>
          </a:bodyPr>
          <a:lstStyle/>
          <a:p>
            <a:pPr lvl="0" algn="ctr" eaLnBrk="0" hangingPunct="0"/>
            <a:r>
              <a:rPr lang="es-ES" sz="2800" b="1" dirty="0" smtClean="0"/>
              <a:t>Aula de </a:t>
            </a:r>
          </a:p>
          <a:p>
            <a:pPr lvl="0" algn="ctr" eaLnBrk="0" hangingPunct="0"/>
            <a:r>
              <a:rPr lang="es-ES" sz="2800" b="1" dirty="0" smtClean="0"/>
              <a:t>Antonio Machado</a:t>
            </a:r>
            <a:endParaRPr kumimoji="0" lang="es-ES" sz="2800" b="1" i="0" u="none" strike="noStrike" kern="0" cap="none"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 xmlns:p14="http://schemas.microsoft.com/office/powerpoint/2010/main" val="9876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Paraninfo.JPG"/>
          <p:cNvPicPr>
            <a:picLocks noChangeAspect="1"/>
          </p:cNvPicPr>
          <p:nvPr/>
        </p:nvPicPr>
        <p:blipFill>
          <a:blip r:embed="rId2"/>
          <a:stretch>
            <a:fillRect/>
          </a:stretch>
        </p:blipFill>
        <p:spPr>
          <a:xfrm>
            <a:off x="214282" y="857232"/>
            <a:ext cx="8643966" cy="5791457"/>
          </a:xfrm>
          <a:prstGeom prst="rect">
            <a:avLst/>
          </a:prstGeom>
        </p:spPr>
      </p:pic>
      <p:pic>
        <p:nvPicPr>
          <p:cNvPr id="6" name="5 Imagen" descr="IMG_7861.JPG"/>
          <p:cNvPicPr>
            <a:picLocks noChangeAspect="1"/>
          </p:cNvPicPr>
          <p:nvPr/>
        </p:nvPicPr>
        <p:blipFill>
          <a:blip r:embed="rId3" cstate="print"/>
          <a:stretch>
            <a:fillRect/>
          </a:stretch>
        </p:blipFill>
        <p:spPr>
          <a:xfrm>
            <a:off x="6000760" y="0"/>
            <a:ext cx="3143240" cy="4714860"/>
          </a:xfrm>
          <a:prstGeom prst="rect">
            <a:avLst/>
          </a:prstGeom>
        </p:spPr>
      </p:pic>
      <p:sp>
        <p:nvSpPr>
          <p:cNvPr id="7" name="Título 1"/>
          <p:cNvSpPr txBox="1">
            <a:spLocks/>
          </p:cNvSpPr>
          <p:nvPr/>
        </p:nvSpPr>
        <p:spPr bwMode="auto">
          <a:xfrm>
            <a:off x="1285852" y="214290"/>
            <a:ext cx="1928826" cy="428628"/>
          </a:xfrm>
          <a:prstGeom prst="rect">
            <a:avLst/>
          </a:prstGeom>
          <a:blipFill>
            <a:blip r:embed="rId4"/>
            <a:tile tx="0" ty="0" sx="100000" sy="100000" flip="none" algn="tl"/>
          </a:blipFill>
          <a:ln w="31750" cap="rnd">
            <a:solidFill>
              <a:schemeClr val="accent1"/>
            </a:solidFill>
            <a:round/>
            <a:headEnd/>
            <a:tailEnd/>
          </a:ln>
          <a:effectLst>
            <a:innerShdw blurRad="63500" dist="50800" dir="2700000">
              <a:schemeClr val="accent2">
                <a:lumMod val="40000"/>
                <a:lumOff val="60000"/>
                <a:alpha val="50000"/>
              </a:schemeClr>
            </a:innerShdw>
          </a:effectLst>
        </p:spPr>
        <p:txBody>
          <a:bodyPr vert="horz" wrap="square" lIns="91440" tIns="45720" rIns="91440" bIns="45720" numCol="1" anchor="ctr" anchorCtr="0" compatLnSpc="1">
            <a:prstTxWarp prst="textNoShape">
              <a:avLst/>
            </a:prstTxWarp>
          </a:bodyPr>
          <a:lstStyle/>
          <a:p>
            <a:pPr lvl="0" algn="ctr" eaLnBrk="0" hangingPunct="0"/>
            <a:r>
              <a:rPr lang="es-ES" sz="2800" b="1" dirty="0" smtClean="0"/>
              <a:t>Paraninfo</a:t>
            </a:r>
            <a:endParaRPr kumimoji="0" lang="es-ES" sz="2800" b="1" i="0" u="none" strike="noStrike" kern="0" cap="none" spc="0" normalizeH="0" baseline="0" noProof="0" dirty="0">
              <a:ln>
                <a:noFill/>
              </a:ln>
              <a:solidFill>
                <a:schemeClr val="tx2"/>
              </a:solidFill>
              <a:effectLst/>
              <a:uLnTx/>
              <a:uFillTx/>
              <a:latin typeface="+mj-lt"/>
              <a:ea typeface="+mj-ea"/>
              <a:cs typeface="+mj-cs"/>
            </a:endParaRPr>
          </a:p>
        </p:txBody>
      </p:sp>
      <p:pic>
        <p:nvPicPr>
          <p:cNvPr id="5" name="4 Imagen" descr="esqueleto museo.png"/>
          <p:cNvPicPr>
            <a:picLocks noChangeAspect="1"/>
          </p:cNvPicPr>
          <p:nvPr/>
        </p:nvPicPr>
        <p:blipFill>
          <a:blip r:embed="rId5" cstate="print"/>
          <a:stretch>
            <a:fillRect/>
          </a:stretch>
        </p:blipFill>
        <p:spPr>
          <a:xfrm>
            <a:off x="6072198" y="0"/>
            <a:ext cx="2857488" cy="44918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d:\Users\Usuario\Desktop\MUSEO\para Comunicación\2015_03_19\logo definitvo.png"/>
          <p:cNvPicPr>
            <a:picLocks noChangeAspect="1" noChangeArrowheads="1"/>
          </p:cNvPicPr>
          <p:nvPr/>
        </p:nvPicPr>
        <p:blipFill>
          <a:blip r:embed="rId3"/>
          <a:srcRect/>
          <a:stretch>
            <a:fillRect/>
          </a:stretch>
        </p:blipFill>
        <p:spPr bwMode="auto">
          <a:xfrm>
            <a:off x="-19050" y="-285776"/>
            <a:ext cx="9163050" cy="687705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2671</TotalTime>
  <Words>512</Words>
  <Application>Microsoft Office PowerPoint</Application>
  <PresentationFormat>Presentación en pantalla (4:3)</PresentationFormat>
  <Paragraphs>370</Paragraphs>
  <Slides>44</Slides>
  <Notes>0</Notes>
  <HiddenSlides>0</HiddenSlides>
  <MMClips>0</MMClips>
  <ScaleCrop>false</ScaleCrop>
  <HeadingPairs>
    <vt:vector size="4" baseType="variant">
      <vt:variant>
        <vt:lpstr>Tema</vt:lpstr>
      </vt:variant>
      <vt:variant>
        <vt:i4>1</vt:i4>
      </vt:variant>
      <vt:variant>
        <vt:lpstr>Títulos de diapositiva</vt:lpstr>
      </vt:variant>
      <vt:variant>
        <vt:i4>44</vt:i4>
      </vt:variant>
    </vt:vector>
  </HeadingPairs>
  <TitlesOfParts>
    <vt:vector size="45" baseType="lpstr">
      <vt:lpstr>Diseño predeterminado</vt:lpstr>
      <vt:lpstr>CÓMO DESCUBRIR UN MUSEO</vt:lpstr>
      <vt:lpstr>Diapositiva 2</vt:lpstr>
      <vt:lpstr>CATEDRAL DE BAEZA</vt:lpstr>
      <vt:lpstr>Diapositiva 4</vt:lpstr>
      <vt:lpstr>Diapositiva 5</vt:lpstr>
      <vt:lpstr>Diapositiva 6</vt:lpstr>
      <vt:lpstr>Diapositiva 7</vt:lpstr>
      <vt:lpstr>Diapositiva 8</vt:lpstr>
      <vt:lpstr>Diapositiva 9</vt:lpstr>
      <vt:lpstr>TOPOGRAFÍA MUSEO</vt:lpstr>
      <vt:lpstr>Diapositiva 11</vt:lpstr>
      <vt:lpstr>PECES CARTILAGINOSOS</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vector>
  </TitlesOfParts>
  <Company>Windows uE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FOTOS MUSEO</dc:title>
  <dc:creator>Chari</dc:creator>
  <cp:lastModifiedBy>Usuario</cp:lastModifiedBy>
  <cp:revision>324</cp:revision>
  <dcterms:created xsi:type="dcterms:W3CDTF">2014-03-28T19:46:25Z</dcterms:created>
  <dcterms:modified xsi:type="dcterms:W3CDTF">2015-04-13T07:01:37Z</dcterms:modified>
</cp:coreProperties>
</file>