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30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47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44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59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51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6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6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18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31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1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0EC2-AEA4-4DF7-8CBE-F0BA494D0F49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29702-FE6C-4E75-A725-AA328F0AF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77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540503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DESCUBRE LOS TESOROS DEL I.E.S. CANARIAS CABRERA PINTO</a:t>
            </a:r>
            <a:endParaRPr lang="es-E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7904" y="522920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Asociación de Amigos del Museo</a:t>
            </a: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IES Canarias Cabrera Pinto</a:t>
            </a:r>
          </a:p>
        </p:txBody>
      </p:sp>
      <p:pic>
        <p:nvPicPr>
          <p:cNvPr id="1027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8" y="5013176"/>
            <a:ext cx="1010098" cy="161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spanishintour.com/img/ciudades/gra/y-san_cristobal_de_la_laguna-la_laguna-ex-Convento_de_san_agustin_11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832648" cy="32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ENESACTUAL\CANARIAS\TENERIFE\TFE-LA LAGUNA\TF-A-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4150"/>
            <a:ext cx="3799436" cy="50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41606" y="876622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Necesidad de constituir una Asociación.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 a conocer el Museo al público en general.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Necesidad de financiación.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Ayuntamiento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Presentación del Proyecto a la Fundación Caja Canarias.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Descubre los tesoros del I.E.S. Cabrera Pinto</a:t>
            </a:r>
          </a:p>
          <a:p>
            <a:pPr marL="285750" indent="-285750">
              <a:buFont typeface="Arial" charset="0"/>
              <a:buChar char="•"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anti\Desktop\cop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51" y="5517232"/>
            <a:ext cx="1991742" cy="10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725143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*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Legalizar la situación: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Solicitar permiso a la Consejería.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Suscribir un seguro de responsabilidad civil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Contratar una empresa de servicios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F:\IMAGENESACTUAL\INSTITUTO\FOTOS INSTITUTO2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480"/>
            <a:ext cx="5976664" cy="39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6" y="476672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APERTURA :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Jueves de 11 a 13 h atendido por miembros de la Asociación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Sábados Y Domingos de 11 a 14 h atendido por el personal contratado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Visitas concertadas con Instituciones y Centros educativos</a:t>
            </a:r>
            <a:endParaRPr lang="es-E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IMAGENESACTUAL\CANARIAS\TENERIFE\TFE-LA LAGUNA\DSCN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198219" cy="38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08720"/>
            <a:ext cx="4092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MUSEO DE HISTORIA NATURAL</a:t>
            </a:r>
          </a:p>
          <a:p>
            <a:pPr algn="ctr"/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“Sala </a:t>
            </a:r>
            <a:r>
              <a:rPr lang="es-ES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agustín</a:t>
            </a:r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 cabrera </a:t>
            </a:r>
            <a:r>
              <a:rPr lang="es-ES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díaz</a:t>
            </a:r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”</a:t>
            </a:r>
            <a:endParaRPr lang="es-ES" sz="2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3" name="Picture 2" descr="F:\SantiagActual\Documents\MUSEO\TEMAS PENDIENTES\DSC_88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527075" cy="23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60331" y="3212976"/>
            <a:ext cx="4289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MUSEO DE aparatos científicos</a:t>
            </a:r>
          </a:p>
          <a:p>
            <a:pPr algn="ctr"/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“Sala </a:t>
            </a:r>
            <a:r>
              <a:rPr lang="es-ES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blas</a:t>
            </a:r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 cabrera </a:t>
            </a:r>
            <a:r>
              <a:rPr lang="es-ES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felipe</a:t>
            </a:r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”</a:t>
            </a:r>
            <a:endParaRPr lang="es-ES" sz="2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5" name="Picture 3" descr="F:\SantiagActual\Documents\MUSEO\TEMAS PENDIENTES\DSC_8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9" y="2414013"/>
            <a:ext cx="3481345" cy="23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17746" y="5376146"/>
            <a:ext cx="4019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MUSEO </a:t>
            </a:r>
            <a:r>
              <a:rPr lang="es-ES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DE ANTROPOLOGÍA</a:t>
            </a:r>
            <a:endParaRPr lang="es-ES" sz="20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  <a:p>
            <a:pPr algn="ctr"/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Sala </a:t>
            </a:r>
            <a:r>
              <a:rPr lang="es-ES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anatael</a:t>
            </a:r>
            <a:r>
              <a:rPr lang="es-ES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 cabrera </a:t>
            </a:r>
            <a:r>
              <a:rPr lang="es-ES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díaz</a:t>
            </a:r>
            <a:endParaRPr lang="es-ES" sz="2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9" name="Picture 4" descr="F:\SantiagActual\Documents\MUSEO\TEMAS PENDIENTES\DSC_88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88" y="4437111"/>
            <a:ext cx="3353006" cy="22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692696"/>
            <a:ext cx="72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Nuevo proyecto para el año 2016</a:t>
            </a:r>
          </a:p>
          <a:p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«Acércate a la Historia y a la Ciencia con el Museo del I.E.S. Cabrera Pinto»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07023" y="2733400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Jornadas de puertas abiertas</a:t>
            </a:r>
          </a:p>
          <a:p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Ofrecer a distintos colectivos actividades relacionadas con la Historia y con la Ciencia de tipo experimental</a:t>
            </a:r>
            <a:endParaRPr lang="es-E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:\IMAGENESACTUAL\INSTITUTO\NOCHEBLANCOSANTI\DSC_9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6" y="2552281"/>
            <a:ext cx="4572000" cy="30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180</Words>
  <Application>Microsoft Office PowerPoint</Application>
  <PresentationFormat>Presentación en pantalla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</dc:creator>
  <cp:lastModifiedBy>Santi</cp:lastModifiedBy>
  <cp:revision>8</cp:revision>
  <dcterms:created xsi:type="dcterms:W3CDTF">2015-04-27T07:16:55Z</dcterms:created>
  <dcterms:modified xsi:type="dcterms:W3CDTF">2015-04-27T08:36:36Z</dcterms:modified>
</cp:coreProperties>
</file>